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9" r:id="rId3"/>
    <p:sldMasterId id="2147483666" r:id="rId4"/>
  </p:sldMasterIdLst>
  <p:notesMasterIdLst>
    <p:notesMasterId r:id="rId6"/>
  </p:notesMasterIdLst>
  <p:sldIdLst>
    <p:sldId id="256" r:id="rId5"/>
    <p:sldId id="258" r:id="rId7"/>
    <p:sldId id="315" r:id="rId8"/>
    <p:sldId id="257" r:id="rId9"/>
    <p:sldId id="259" r:id="rId10"/>
    <p:sldId id="347" r:id="rId11"/>
    <p:sldId id="348" r:id="rId12"/>
    <p:sldId id="349" r:id="rId13"/>
    <p:sldId id="308" r:id="rId14"/>
    <p:sldId id="350" r:id="rId15"/>
    <p:sldId id="314" r:id="rId16"/>
    <p:sldId id="351" r:id="rId17"/>
    <p:sldId id="352" r:id="rId18"/>
    <p:sldId id="353" r:id="rId19"/>
    <p:sldId id="316" r:id="rId20"/>
    <p:sldId id="321" r:id="rId21"/>
    <p:sldId id="354" r:id="rId22"/>
    <p:sldId id="322" r:id="rId23"/>
    <p:sldId id="319" r:id="rId24"/>
    <p:sldId id="260" r:id="rId25"/>
    <p:sldId id="302" r:id="rId26"/>
    <p:sldId id="303" r:id="rId27"/>
    <p:sldId id="304" r:id="rId28"/>
    <p:sldId id="305" r:id="rId29"/>
    <p:sldId id="309" r:id="rId30"/>
    <p:sldId id="310" r:id="rId31"/>
    <p:sldId id="311" r:id="rId32"/>
    <p:sldId id="312" r:id="rId33"/>
    <p:sldId id="313" r:id="rId34"/>
    <p:sldId id="306" r:id="rId35"/>
    <p:sldId id="307" r:id="rId36"/>
    <p:sldId id="320" r:id="rId37"/>
    <p:sldId id="317" r:id="rId38"/>
    <p:sldId id="261" r:id="rId39"/>
    <p:sldId id="318" r:id="rId40"/>
    <p:sldId id="262" r:id="rId41"/>
    <p:sldId id="263" r:id="rId42"/>
    <p:sldId id="264" r:id="rId43"/>
    <p:sldId id="265" r:id="rId44"/>
    <p:sldId id="266" r:id="rId45"/>
    <p:sldId id="267" r:id="rId46"/>
    <p:sldId id="268" r:id="rId47"/>
    <p:sldId id="355" r:id="rId48"/>
    <p:sldId id="356" r:id="rId49"/>
    <p:sldId id="357" r:id="rId50"/>
    <p:sldId id="358" r:id="rId51"/>
    <p:sldId id="359" r:id="rId52"/>
    <p:sldId id="360" r:id="rId53"/>
    <p:sldId id="361" r:id="rId54"/>
    <p:sldId id="362" r:id="rId55"/>
    <p:sldId id="363" r:id="rId56"/>
    <p:sldId id="364" r:id="rId57"/>
    <p:sldId id="365" r:id="rId58"/>
    <p:sldId id="366" r:id="rId59"/>
    <p:sldId id="367" r:id="rId60"/>
    <p:sldId id="271" r:id="rId61"/>
  </p:sldIdLst>
  <p:sldSz cx="9144000" cy="5143500" type="screen16x9"/>
  <p:notesSz cx="6858000" cy="9144000"/>
  <p:embeddedFontLst>
    <p:embeddedFont>
      <p:font typeface="Oranienbaum" panose="02000506080000020003"/>
      <p:regular r:id="rId66"/>
    </p:embeddedFont>
    <p:embeddedFont>
      <p:font typeface="Montserrat" panose="00000500000000000000"/>
      <p:regular r:id="rId67"/>
    </p:embeddedFont>
    <p:embeddedFont>
      <p:font typeface="Oranienbaum" panose="02000506080000020003" charset="0"/>
      <p:regular r:id="rId68"/>
    </p:embeddedFont>
    <p:embeddedFont>
      <p:font typeface="Pinyon Script"/>
      <p:regular r:id="rId69"/>
    </p:embeddedFont>
    <p:embeddedFont>
      <p:font typeface="Microsoft JhengHei" panose="020B0604030504040204" pitchFamily="34" charset="-120"/>
      <p:regular r:id="rId70"/>
    </p:embeddedFont>
    <p:embeddedFont>
      <p:font typeface="Algerian" panose="04020705040A02060702" pitchFamily="82" charset="0"/>
      <p:regular r:id="rId71"/>
    </p:embeddedFont>
    <p:embeddedFont>
      <p:font typeface="Zen Kurenaido" panose="020F0502020204030204"/>
      <p:regular r:id="rId72"/>
      <p:bold r:id="rId73"/>
      <p:italic r:id="rId74"/>
      <p:boldItalic r:id="rId75"/>
    </p:embeddedFont>
    <p:embeddedFont>
      <p:font typeface="Impact" panose="020B0806030902050204" pitchFamily="34" charset="0"/>
      <p:regular r:id="rId76"/>
    </p:embeddedFont>
    <p:embeddedFont>
      <p:font typeface="PMingLiU" panose="02020500000000000000" pitchFamily="18" charset="-120"/>
      <p:regular r:id="rId77"/>
    </p:embeddedFont>
    <p:embeddedFont>
      <p:font typeface="DengXian" panose="02010600030101010101" pitchFamily="2" charset="-122"/>
      <p:regular r:id="rId78"/>
    </p:embeddedFont>
    <p:embeddedFont>
      <p:font typeface="Assistant"/>
      <p:regular r:id="rId79"/>
      <p:bold r:id="rId80"/>
    </p:embeddedFont>
    <p:embeddedFont>
      <p:font typeface="Consolas" panose="020B0609020204030204" pitchFamily="49" charset="0"/>
      <p:regular r:id="rId81"/>
      <p:bold r:id="rId82"/>
      <p:italic r:id="rId83"/>
      <p:boldItalic r:id="rId84"/>
    </p:embeddedFont>
    <p:embeddedFont>
      <p:font typeface="Amasis MT Pro Black" panose="02040A04050005020304" pitchFamily="18" charset="0"/>
      <p:bold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vian Wu" initials="V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CCA0BA-6FED-4C95-942C-8D470D8BE1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9"/>
    <p:restoredTop sz="94667"/>
  </p:normalViewPr>
  <p:slideViewPr>
    <p:cSldViewPr snapToGrid="0">
      <p:cViewPr varScale="1">
        <p:scale>
          <a:sx n="97" d="100"/>
          <a:sy n="97" d="100"/>
        </p:scale>
        <p:origin x="32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5" Type="http://schemas.openxmlformats.org/officeDocument/2006/relationships/font" Target="fonts/font20.fntdata"/><Relationship Id="rId84" Type="http://schemas.openxmlformats.org/officeDocument/2006/relationships/font" Target="fonts/font19.fntdata"/><Relationship Id="rId83" Type="http://schemas.openxmlformats.org/officeDocument/2006/relationships/font" Target="fonts/font18.fntdata"/><Relationship Id="rId82" Type="http://schemas.openxmlformats.org/officeDocument/2006/relationships/font" Target="fonts/font17.fntdata"/><Relationship Id="rId81" Type="http://schemas.openxmlformats.org/officeDocument/2006/relationships/font" Target="fonts/font16.fntdata"/><Relationship Id="rId80" Type="http://schemas.openxmlformats.org/officeDocument/2006/relationships/font" Target="fonts/font15.fntdata"/><Relationship Id="rId8" Type="http://schemas.openxmlformats.org/officeDocument/2006/relationships/slide" Target="slides/slide3.xml"/><Relationship Id="rId79" Type="http://schemas.openxmlformats.org/officeDocument/2006/relationships/font" Target="fonts/font14.fntdata"/><Relationship Id="rId78" Type="http://schemas.openxmlformats.org/officeDocument/2006/relationships/font" Target="fonts/font13.fntdata"/><Relationship Id="rId77" Type="http://schemas.openxmlformats.org/officeDocument/2006/relationships/font" Target="fonts/font12.fntdata"/><Relationship Id="rId76" Type="http://schemas.openxmlformats.org/officeDocument/2006/relationships/font" Target="fonts/font11.fntdata"/><Relationship Id="rId75" Type="http://schemas.openxmlformats.org/officeDocument/2006/relationships/font" Target="fonts/font10.fntdata"/><Relationship Id="rId74" Type="http://schemas.openxmlformats.org/officeDocument/2006/relationships/font" Target="fonts/font9.fntdata"/><Relationship Id="rId73" Type="http://schemas.openxmlformats.org/officeDocument/2006/relationships/font" Target="fonts/font8.fntdata"/><Relationship Id="rId72" Type="http://schemas.openxmlformats.org/officeDocument/2006/relationships/font" Target="fonts/font7.fntdata"/><Relationship Id="rId71" Type="http://schemas.openxmlformats.org/officeDocument/2006/relationships/font" Target="fonts/font6.fntdata"/><Relationship Id="rId70" Type="http://schemas.openxmlformats.org/officeDocument/2006/relationships/font" Target="fonts/font5.fntdata"/><Relationship Id="rId7" Type="http://schemas.openxmlformats.org/officeDocument/2006/relationships/slide" Target="slides/slide2.xml"/><Relationship Id="rId69" Type="http://schemas.openxmlformats.org/officeDocument/2006/relationships/font" Target="fonts/font4.fntdata"/><Relationship Id="rId68" Type="http://schemas.openxmlformats.org/officeDocument/2006/relationships/font" Target="fonts/font3.fntdata"/><Relationship Id="rId67" Type="http://schemas.openxmlformats.org/officeDocument/2006/relationships/font" Target="fonts/font2.fntdata"/><Relationship Id="rId66" Type="http://schemas.openxmlformats.org/officeDocument/2006/relationships/font" Target="fonts/font1.fntdata"/><Relationship Id="rId65" Type="http://schemas.openxmlformats.org/officeDocument/2006/relationships/commentAuthors" Target="commentAuthors.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5"/>
        <p:cNvGrpSpPr/>
        <p:nvPr/>
      </p:nvGrpSpPr>
      <p:grpSpPr>
        <a:xfrm>
          <a:off x="0" y="0"/>
          <a:ext cx="0" cy="0"/>
          <a:chOff x="0" y="0"/>
          <a:chExt cx="0" cy="0"/>
        </a:xfrm>
      </p:grpSpPr>
      <p:sp>
        <p:nvSpPr>
          <p:cNvPr id="226" name="Google Shape;226;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9"/>
        <p:cNvGrpSpPr/>
        <p:nvPr/>
      </p:nvGrpSpPr>
      <p:grpSpPr>
        <a:xfrm>
          <a:off x="0" y="0"/>
          <a:ext cx="0" cy="0"/>
          <a:chOff x="0" y="0"/>
          <a:chExt cx="0" cy="0"/>
        </a:xfrm>
      </p:grpSpPr>
      <p:sp>
        <p:nvSpPr>
          <p:cNvPr id="360" name="Google Shape;360;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9"/>
        <p:cNvGrpSpPr/>
        <p:nvPr/>
      </p:nvGrpSpPr>
      <p:grpSpPr>
        <a:xfrm>
          <a:off x="0" y="0"/>
          <a:ext cx="0" cy="0"/>
          <a:chOff x="0" y="0"/>
          <a:chExt cx="0" cy="0"/>
        </a:xfrm>
      </p:grpSpPr>
      <p:sp>
        <p:nvSpPr>
          <p:cNvPr id="360" name="Google Shape;360;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9"/>
        <p:cNvGrpSpPr/>
        <p:nvPr/>
      </p:nvGrpSpPr>
      <p:grpSpPr>
        <a:xfrm>
          <a:off x="0" y="0"/>
          <a:ext cx="0" cy="0"/>
          <a:chOff x="0" y="0"/>
          <a:chExt cx="0" cy="0"/>
        </a:xfrm>
      </p:grpSpPr>
      <p:sp>
        <p:nvSpPr>
          <p:cNvPr id="360" name="Google Shape;360;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9"/>
        <p:cNvGrpSpPr/>
        <p:nvPr/>
      </p:nvGrpSpPr>
      <p:grpSpPr>
        <a:xfrm>
          <a:off x="0" y="0"/>
          <a:ext cx="0" cy="0"/>
          <a:chOff x="0" y="0"/>
          <a:chExt cx="0" cy="0"/>
        </a:xfrm>
      </p:grpSpPr>
      <p:sp>
        <p:nvSpPr>
          <p:cNvPr id="360" name="Google Shape;360;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9"/>
        <p:cNvGrpSpPr/>
        <p:nvPr/>
      </p:nvGrpSpPr>
      <p:grpSpPr>
        <a:xfrm>
          <a:off x="0" y="0"/>
          <a:ext cx="0" cy="0"/>
          <a:chOff x="0" y="0"/>
          <a:chExt cx="0" cy="0"/>
        </a:xfrm>
      </p:grpSpPr>
      <p:sp>
        <p:nvSpPr>
          <p:cNvPr id="360" name="Google Shape;360;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9"/>
        <p:cNvGrpSpPr/>
        <p:nvPr/>
      </p:nvGrpSpPr>
      <p:grpSpPr>
        <a:xfrm>
          <a:off x="0" y="0"/>
          <a:ext cx="0" cy="0"/>
          <a:chOff x="0" y="0"/>
          <a:chExt cx="0" cy="0"/>
        </a:xfrm>
      </p:grpSpPr>
      <p:sp>
        <p:nvSpPr>
          <p:cNvPr id="360" name="Google Shape;360;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9"/>
        <p:cNvGrpSpPr/>
        <p:nvPr/>
      </p:nvGrpSpPr>
      <p:grpSpPr>
        <a:xfrm>
          <a:off x="0" y="0"/>
          <a:ext cx="0" cy="0"/>
          <a:chOff x="0" y="0"/>
          <a:chExt cx="0" cy="0"/>
        </a:xfrm>
      </p:grpSpPr>
      <p:sp>
        <p:nvSpPr>
          <p:cNvPr id="360" name="Google Shape;360;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9"/>
        <p:cNvGrpSpPr/>
        <p:nvPr/>
      </p:nvGrpSpPr>
      <p:grpSpPr>
        <a:xfrm>
          <a:off x="0" y="0"/>
          <a:ext cx="0" cy="0"/>
          <a:chOff x="0" y="0"/>
          <a:chExt cx="0" cy="0"/>
        </a:xfrm>
      </p:grpSpPr>
      <p:sp>
        <p:nvSpPr>
          <p:cNvPr id="360" name="Google Shape;360;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0"/>
        <p:cNvGrpSpPr/>
        <p:nvPr/>
      </p:nvGrpSpPr>
      <p:grpSpPr>
        <a:xfrm>
          <a:off x="0" y="0"/>
          <a:ext cx="0" cy="0"/>
          <a:chOff x="0" y="0"/>
          <a:chExt cx="0" cy="0"/>
        </a:xfrm>
      </p:grpSpPr>
      <p:sp>
        <p:nvSpPr>
          <p:cNvPr id="311" name="Google Shape;311;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3"/>
        <p:cNvGrpSpPr/>
        <p:nvPr/>
      </p:nvGrpSpPr>
      <p:grpSpPr>
        <a:xfrm>
          <a:off x="0" y="0"/>
          <a:ext cx="0" cy="0"/>
          <a:chOff x="0" y="0"/>
          <a:chExt cx="0" cy="0"/>
        </a:xfrm>
      </p:grpSpPr>
      <p:sp>
        <p:nvSpPr>
          <p:cNvPr id="334" name="Google Shape;33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8"/>
        <p:cNvGrpSpPr/>
        <p:nvPr/>
      </p:nvGrpSpPr>
      <p:grpSpPr>
        <a:xfrm>
          <a:off x="0" y="0"/>
          <a:ext cx="0" cy="0"/>
          <a:chOff x="0" y="0"/>
          <a:chExt cx="0" cy="0"/>
        </a:xfrm>
      </p:grpSpPr>
      <p:sp>
        <p:nvSpPr>
          <p:cNvPr id="269" name="Google Shape;269;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3"/>
        <p:cNvGrpSpPr/>
        <p:nvPr/>
      </p:nvGrpSpPr>
      <p:grpSpPr>
        <a:xfrm>
          <a:off x="0" y="0"/>
          <a:ext cx="0" cy="0"/>
          <a:chOff x="0" y="0"/>
          <a:chExt cx="0" cy="0"/>
        </a:xfrm>
      </p:grpSpPr>
      <p:sp>
        <p:nvSpPr>
          <p:cNvPr id="334" name="Google Shape;33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3"/>
        <p:cNvGrpSpPr/>
        <p:nvPr/>
      </p:nvGrpSpPr>
      <p:grpSpPr>
        <a:xfrm>
          <a:off x="0" y="0"/>
          <a:ext cx="0" cy="0"/>
          <a:chOff x="0" y="0"/>
          <a:chExt cx="0" cy="0"/>
        </a:xfrm>
      </p:grpSpPr>
      <p:sp>
        <p:nvSpPr>
          <p:cNvPr id="334" name="Google Shape;33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3"/>
        <p:cNvGrpSpPr/>
        <p:nvPr/>
      </p:nvGrpSpPr>
      <p:grpSpPr>
        <a:xfrm>
          <a:off x="0" y="0"/>
          <a:ext cx="0" cy="0"/>
          <a:chOff x="0" y="0"/>
          <a:chExt cx="0" cy="0"/>
        </a:xfrm>
      </p:grpSpPr>
      <p:sp>
        <p:nvSpPr>
          <p:cNvPr id="334" name="Google Shape;33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3"/>
        <p:cNvGrpSpPr/>
        <p:nvPr/>
      </p:nvGrpSpPr>
      <p:grpSpPr>
        <a:xfrm>
          <a:off x="0" y="0"/>
          <a:ext cx="0" cy="0"/>
          <a:chOff x="0" y="0"/>
          <a:chExt cx="0" cy="0"/>
        </a:xfrm>
      </p:grpSpPr>
      <p:sp>
        <p:nvSpPr>
          <p:cNvPr id="334" name="Google Shape;33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3"/>
        <p:cNvGrpSpPr/>
        <p:nvPr/>
      </p:nvGrpSpPr>
      <p:grpSpPr>
        <a:xfrm>
          <a:off x="0" y="0"/>
          <a:ext cx="0" cy="0"/>
          <a:chOff x="0" y="0"/>
          <a:chExt cx="0" cy="0"/>
        </a:xfrm>
      </p:grpSpPr>
      <p:sp>
        <p:nvSpPr>
          <p:cNvPr id="334" name="Google Shape;33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3"/>
        <p:cNvGrpSpPr/>
        <p:nvPr/>
      </p:nvGrpSpPr>
      <p:grpSpPr>
        <a:xfrm>
          <a:off x="0" y="0"/>
          <a:ext cx="0" cy="0"/>
          <a:chOff x="0" y="0"/>
          <a:chExt cx="0" cy="0"/>
        </a:xfrm>
      </p:grpSpPr>
      <p:sp>
        <p:nvSpPr>
          <p:cNvPr id="334" name="Google Shape;33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3"/>
        <p:cNvGrpSpPr/>
        <p:nvPr/>
      </p:nvGrpSpPr>
      <p:grpSpPr>
        <a:xfrm>
          <a:off x="0" y="0"/>
          <a:ext cx="0" cy="0"/>
          <a:chOff x="0" y="0"/>
          <a:chExt cx="0" cy="0"/>
        </a:xfrm>
      </p:grpSpPr>
      <p:sp>
        <p:nvSpPr>
          <p:cNvPr id="334" name="Google Shape;33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3"/>
        <p:cNvGrpSpPr/>
        <p:nvPr/>
      </p:nvGrpSpPr>
      <p:grpSpPr>
        <a:xfrm>
          <a:off x="0" y="0"/>
          <a:ext cx="0" cy="0"/>
          <a:chOff x="0" y="0"/>
          <a:chExt cx="0" cy="0"/>
        </a:xfrm>
      </p:grpSpPr>
      <p:sp>
        <p:nvSpPr>
          <p:cNvPr id="334" name="Google Shape;33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3"/>
        <p:cNvGrpSpPr/>
        <p:nvPr/>
      </p:nvGrpSpPr>
      <p:grpSpPr>
        <a:xfrm>
          <a:off x="0" y="0"/>
          <a:ext cx="0" cy="0"/>
          <a:chOff x="0" y="0"/>
          <a:chExt cx="0" cy="0"/>
        </a:xfrm>
      </p:grpSpPr>
      <p:sp>
        <p:nvSpPr>
          <p:cNvPr id="334" name="Google Shape;33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3"/>
        <p:cNvGrpSpPr/>
        <p:nvPr/>
      </p:nvGrpSpPr>
      <p:grpSpPr>
        <a:xfrm>
          <a:off x="0" y="0"/>
          <a:ext cx="0" cy="0"/>
          <a:chOff x="0" y="0"/>
          <a:chExt cx="0" cy="0"/>
        </a:xfrm>
      </p:grpSpPr>
      <p:sp>
        <p:nvSpPr>
          <p:cNvPr id="334" name="Google Shape;33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4"/>
        <p:cNvGrpSpPr/>
        <p:nvPr/>
      </p:nvGrpSpPr>
      <p:grpSpPr>
        <a:xfrm>
          <a:off x="0" y="0"/>
          <a:ext cx="0" cy="0"/>
          <a:chOff x="0" y="0"/>
          <a:chExt cx="0" cy="0"/>
        </a:xfrm>
      </p:grpSpPr>
      <p:sp>
        <p:nvSpPr>
          <p:cNvPr id="255" name="Google Shape;2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3"/>
        <p:cNvGrpSpPr/>
        <p:nvPr/>
      </p:nvGrpSpPr>
      <p:grpSpPr>
        <a:xfrm>
          <a:off x="0" y="0"/>
          <a:ext cx="0" cy="0"/>
          <a:chOff x="0" y="0"/>
          <a:chExt cx="0" cy="0"/>
        </a:xfrm>
      </p:grpSpPr>
      <p:sp>
        <p:nvSpPr>
          <p:cNvPr id="334" name="Google Shape;33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0"/>
        <p:cNvGrpSpPr/>
        <p:nvPr/>
      </p:nvGrpSpPr>
      <p:grpSpPr>
        <a:xfrm>
          <a:off x="0" y="0"/>
          <a:ext cx="0" cy="0"/>
          <a:chOff x="0" y="0"/>
          <a:chExt cx="0" cy="0"/>
        </a:xfrm>
      </p:grpSpPr>
      <p:sp>
        <p:nvSpPr>
          <p:cNvPr id="311" name="Google Shape;311;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4"/>
        <p:cNvGrpSpPr/>
        <p:nvPr/>
      </p:nvGrpSpPr>
      <p:grpSpPr>
        <a:xfrm>
          <a:off x="0" y="0"/>
          <a:ext cx="0" cy="0"/>
          <a:chOff x="0" y="0"/>
          <a:chExt cx="0" cy="0"/>
        </a:xfrm>
      </p:grpSpPr>
      <p:sp>
        <p:nvSpPr>
          <p:cNvPr id="305" name="Google Shape;30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0"/>
        <p:cNvGrpSpPr/>
        <p:nvPr/>
      </p:nvGrpSpPr>
      <p:grpSpPr>
        <a:xfrm>
          <a:off x="0" y="0"/>
          <a:ext cx="0" cy="0"/>
          <a:chOff x="0" y="0"/>
          <a:chExt cx="0" cy="0"/>
        </a:xfrm>
      </p:grpSpPr>
      <p:sp>
        <p:nvSpPr>
          <p:cNvPr id="331" name="Google Shape;331;g226bb910f1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g226bb910f19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9"/>
        <p:cNvGrpSpPr/>
        <p:nvPr/>
      </p:nvGrpSpPr>
      <p:grpSpPr>
        <a:xfrm>
          <a:off x="0" y="0"/>
          <a:ext cx="0" cy="0"/>
          <a:chOff x="0" y="0"/>
          <a:chExt cx="0" cy="0"/>
        </a:xfrm>
      </p:grpSpPr>
      <p:sp>
        <p:nvSpPr>
          <p:cNvPr id="320" name="Google Shape;32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4"/>
        <p:cNvGrpSpPr/>
        <p:nvPr/>
      </p:nvGrpSpPr>
      <p:grpSpPr>
        <a:xfrm>
          <a:off x="0" y="0"/>
          <a:ext cx="0" cy="0"/>
          <a:chOff x="0" y="0"/>
          <a:chExt cx="0" cy="0"/>
        </a:xfrm>
      </p:grpSpPr>
      <p:sp>
        <p:nvSpPr>
          <p:cNvPr id="345" name="Google Shape;34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9"/>
        <p:cNvGrpSpPr/>
        <p:nvPr/>
      </p:nvGrpSpPr>
      <p:grpSpPr>
        <a:xfrm>
          <a:off x="0" y="0"/>
          <a:ext cx="0" cy="0"/>
          <a:chOff x="0" y="0"/>
          <a:chExt cx="0" cy="0"/>
        </a:xfrm>
      </p:grpSpPr>
      <p:sp>
        <p:nvSpPr>
          <p:cNvPr id="360" name="Google Shape;360;g24ea34af9e0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24ea34af9e0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5"/>
        <p:cNvGrpSpPr/>
        <p:nvPr/>
      </p:nvGrpSpPr>
      <p:grpSpPr>
        <a:xfrm>
          <a:off x="0" y="0"/>
          <a:ext cx="0" cy="0"/>
          <a:chOff x="0" y="0"/>
          <a:chExt cx="0" cy="0"/>
        </a:xfrm>
      </p:grpSpPr>
      <p:sp>
        <p:nvSpPr>
          <p:cNvPr id="376" name="Google Shape;376;g226bb910f1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g226bb910f19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0"/>
        <p:cNvGrpSpPr/>
        <p:nvPr/>
      </p:nvGrpSpPr>
      <p:grpSpPr>
        <a:xfrm>
          <a:off x="0" y="0"/>
          <a:ext cx="0" cy="0"/>
          <a:chOff x="0" y="0"/>
          <a:chExt cx="0" cy="0"/>
        </a:xfrm>
      </p:grpSpPr>
      <p:sp>
        <p:nvSpPr>
          <p:cNvPr id="391" name="Google Shape;391;g226bb910f1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g226bb910f19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2"/>
        <p:cNvGrpSpPr/>
        <p:nvPr/>
      </p:nvGrpSpPr>
      <p:grpSpPr>
        <a:xfrm>
          <a:off x="0" y="0"/>
          <a:ext cx="0" cy="0"/>
          <a:chOff x="0" y="0"/>
          <a:chExt cx="0" cy="0"/>
        </a:xfrm>
      </p:grpSpPr>
      <p:sp>
        <p:nvSpPr>
          <p:cNvPr id="403" name="Google Shape;403;g226bb910f19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226bb910f19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9"/>
        <p:cNvGrpSpPr/>
        <p:nvPr/>
      </p:nvGrpSpPr>
      <p:grpSpPr>
        <a:xfrm>
          <a:off x="0" y="0"/>
          <a:ext cx="0" cy="0"/>
          <a:chOff x="0" y="0"/>
          <a:chExt cx="0" cy="0"/>
        </a:xfrm>
      </p:grpSpPr>
      <p:sp>
        <p:nvSpPr>
          <p:cNvPr id="260" name="Google Shape;260;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5"/>
        <p:cNvGrpSpPr/>
        <p:nvPr/>
      </p:nvGrpSpPr>
      <p:grpSpPr>
        <a:xfrm>
          <a:off x="0" y="0"/>
          <a:ext cx="0" cy="0"/>
          <a:chOff x="0" y="0"/>
          <a:chExt cx="0" cy="0"/>
        </a:xfrm>
      </p:grpSpPr>
      <p:sp>
        <p:nvSpPr>
          <p:cNvPr id="416" name="Google Shape;416;g24ea34af9e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g24ea34af9e0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1"/>
        <p:cNvGrpSpPr/>
        <p:nvPr/>
      </p:nvGrpSpPr>
      <p:grpSpPr>
        <a:xfrm>
          <a:off x="0" y="0"/>
          <a:ext cx="0" cy="0"/>
          <a:chOff x="0" y="0"/>
          <a:chExt cx="0" cy="0"/>
        </a:xfrm>
      </p:grpSpPr>
      <p:sp>
        <p:nvSpPr>
          <p:cNvPr id="432" name="Google Shape;432;g24ea34af9e0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3" name="Google Shape;433;g24ea34af9e0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48"/>
        <p:cNvGrpSpPr/>
        <p:nvPr/>
      </p:nvGrpSpPr>
      <p:grpSpPr>
        <a:xfrm>
          <a:off x="0" y="0"/>
          <a:ext cx="0" cy="0"/>
          <a:chOff x="0" y="0"/>
          <a:chExt cx="0" cy="0"/>
        </a:xfrm>
      </p:grpSpPr>
      <p:sp>
        <p:nvSpPr>
          <p:cNvPr id="549" name="Google Shape;549;g190e767684e_0_1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90e767684e_0_1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5"/>
        <p:cNvGrpSpPr/>
        <p:nvPr/>
      </p:nvGrpSpPr>
      <p:grpSpPr>
        <a:xfrm>
          <a:off x="0" y="0"/>
          <a:ext cx="0" cy="0"/>
          <a:chOff x="0" y="0"/>
          <a:chExt cx="0" cy="0"/>
        </a:xfrm>
      </p:grpSpPr>
      <p:sp>
        <p:nvSpPr>
          <p:cNvPr id="566" name="Google Shape;566;g190e767684e_0_1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90e767684e_0_1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5"/>
        <p:cNvGrpSpPr/>
        <p:nvPr/>
      </p:nvGrpSpPr>
      <p:grpSpPr>
        <a:xfrm>
          <a:off x="0" y="0"/>
          <a:ext cx="0" cy="0"/>
          <a:chOff x="0" y="0"/>
          <a:chExt cx="0" cy="0"/>
        </a:xfrm>
      </p:grpSpPr>
      <p:sp>
        <p:nvSpPr>
          <p:cNvPr id="566" name="Google Shape;566;g190e767684e_0_1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90e767684e_0_1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5"/>
        <p:cNvGrpSpPr/>
        <p:nvPr/>
      </p:nvGrpSpPr>
      <p:grpSpPr>
        <a:xfrm>
          <a:off x="0" y="0"/>
          <a:ext cx="0" cy="0"/>
          <a:chOff x="0" y="0"/>
          <a:chExt cx="0" cy="0"/>
        </a:xfrm>
      </p:grpSpPr>
      <p:sp>
        <p:nvSpPr>
          <p:cNvPr id="566" name="Google Shape;566;g190e767684e_0_1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90e767684e_0_1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5"/>
        <p:cNvGrpSpPr/>
        <p:nvPr/>
      </p:nvGrpSpPr>
      <p:grpSpPr>
        <a:xfrm>
          <a:off x="0" y="0"/>
          <a:ext cx="0" cy="0"/>
          <a:chOff x="0" y="0"/>
          <a:chExt cx="0" cy="0"/>
        </a:xfrm>
      </p:grpSpPr>
      <p:sp>
        <p:nvSpPr>
          <p:cNvPr id="566" name="Google Shape;566;g190e767684e_0_1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90e767684e_0_1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5"/>
        <p:cNvGrpSpPr/>
        <p:nvPr/>
      </p:nvGrpSpPr>
      <p:grpSpPr>
        <a:xfrm>
          <a:off x="0" y="0"/>
          <a:ext cx="0" cy="0"/>
          <a:chOff x="0" y="0"/>
          <a:chExt cx="0" cy="0"/>
        </a:xfrm>
      </p:grpSpPr>
      <p:sp>
        <p:nvSpPr>
          <p:cNvPr id="566" name="Google Shape;566;g190e767684e_0_1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90e767684e_0_1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5"/>
        <p:cNvGrpSpPr/>
        <p:nvPr/>
      </p:nvGrpSpPr>
      <p:grpSpPr>
        <a:xfrm>
          <a:off x="0" y="0"/>
          <a:ext cx="0" cy="0"/>
          <a:chOff x="0" y="0"/>
          <a:chExt cx="0" cy="0"/>
        </a:xfrm>
      </p:grpSpPr>
      <p:sp>
        <p:nvSpPr>
          <p:cNvPr id="566" name="Google Shape;566;g190e767684e_0_1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90e767684e_0_1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5"/>
        <p:cNvGrpSpPr/>
        <p:nvPr/>
      </p:nvGrpSpPr>
      <p:grpSpPr>
        <a:xfrm>
          <a:off x="0" y="0"/>
          <a:ext cx="0" cy="0"/>
          <a:chOff x="0" y="0"/>
          <a:chExt cx="0" cy="0"/>
        </a:xfrm>
      </p:grpSpPr>
      <p:sp>
        <p:nvSpPr>
          <p:cNvPr id="566" name="Google Shape;566;g190e767684e_0_1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90e767684e_0_1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0"/>
        <p:cNvGrpSpPr/>
        <p:nvPr/>
      </p:nvGrpSpPr>
      <p:grpSpPr>
        <a:xfrm>
          <a:off x="0" y="0"/>
          <a:ext cx="0" cy="0"/>
          <a:chOff x="0" y="0"/>
          <a:chExt cx="0" cy="0"/>
        </a:xfrm>
      </p:grpSpPr>
      <p:sp>
        <p:nvSpPr>
          <p:cNvPr id="311" name="Google Shape;311;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5"/>
        <p:cNvGrpSpPr/>
        <p:nvPr/>
      </p:nvGrpSpPr>
      <p:grpSpPr>
        <a:xfrm>
          <a:off x="0" y="0"/>
          <a:ext cx="0" cy="0"/>
          <a:chOff x="0" y="0"/>
          <a:chExt cx="0" cy="0"/>
        </a:xfrm>
      </p:grpSpPr>
      <p:sp>
        <p:nvSpPr>
          <p:cNvPr id="566" name="Google Shape;566;g190e767684e_0_1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90e767684e_0_1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5"/>
        <p:cNvGrpSpPr/>
        <p:nvPr/>
      </p:nvGrpSpPr>
      <p:grpSpPr>
        <a:xfrm>
          <a:off x="0" y="0"/>
          <a:ext cx="0" cy="0"/>
          <a:chOff x="0" y="0"/>
          <a:chExt cx="0" cy="0"/>
        </a:xfrm>
      </p:grpSpPr>
      <p:sp>
        <p:nvSpPr>
          <p:cNvPr id="566" name="Google Shape;566;g190e767684e_0_1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90e767684e_0_1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5"/>
        <p:cNvGrpSpPr/>
        <p:nvPr/>
      </p:nvGrpSpPr>
      <p:grpSpPr>
        <a:xfrm>
          <a:off x="0" y="0"/>
          <a:ext cx="0" cy="0"/>
          <a:chOff x="0" y="0"/>
          <a:chExt cx="0" cy="0"/>
        </a:xfrm>
      </p:grpSpPr>
      <p:sp>
        <p:nvSpPr>
          <p:cNvPr id="566" name="Google Shape;566;g190e767684e_0_1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90e767684e_0_1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0"/>
        <p:cNvGrpSpPr/>
        <p:nvPr/>
      </p:nvGrpSpPr>
      <p:grpSpPr>
        <a:xfrm>
          <a:off x="0" y="0"/>
          <a:ext cx="0" cy="0"/>
          <a:chOff x="0" y="0"/>
          <a:chExt cx="0" cy="0"/>
        </a:xfrm>
      </p:grpSpPr>
      <p:sp>
        <p:nvSpPr>
          <p:cNvPr id="311" name="Google Shape;311;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9"/>
        <p:cNvGrpSpPr/>
        <p:nvPr/>
      </p:nvGrpSpPr>
      <p:grpSpPr>
        <a:xfrm>
          <a:off x="0" y="0"/>
          <a:ext cx="0" cy="0"/>
          <a:chOff x="0" y="0"/>
          <a:chExt cx="0" cy="0"/>
        </a:xfrm>
      </p:grpSpPr>
      <p:sp>
        <p:nvSpPr>
          <p:cNvPr id="260" name="Google Shape;260;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5"/>
        <p:cNvGrpSpPr/>
        <p:nvPr/>
      </p:nvGrpSpPr>
      <p:grpSpPr>
        <a:xfrm>
          <a:off x="0" y="0"/>
          <a:ext cx="0" cy="0"/>
          <a:chOff x="0" y="0"/>
          <a:chExt cx="0" cy="0"/>
        </a:xfrm>
      </p:grpSpPr>
      <p:sp>
        <p:nvSpPr>
          <p:cNvPr id="616" name="Google Shape;616;g190e76768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90e76768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9"/>
        <p:cNvGrpSpPr/>
        <p:nvPr/>
      </p:nvGrpSpPr>
      <p:grpSpPr>
        <a:xfrm>
          <a:off x="0" y="0"/>
          <a:ext cx="0" cy="0"/>
          <a:chOff x="0" y="0"/>
          <a:chExt cx="0" cy="0"/>
        </a:xfrm>
      </p:grpSpPr>
      <p:sp>
        <p:nvSpPr>
          <p:cNvPr id="260" name="Google Shape;260;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9"/>
        <p:cNvGrpSpPr/>
        <p:nvPr/>
      </p:nvGrpSpPr>
      <p:grpSpPr>
        <a:xfrm>
          <a:off x="0" y="0"/>
          <a:ext cx="0" cy="0"/>
          <a:chOff x="0" y="0"/>
          <a:chExt cx="0" cy="0"/>
        </a:xfrm>
      </p:grpSpPr>
      <p:sp>
        <p:nvSpPr>
          <p:cNvPr id="360" name="Google Shape;360;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9"/>
        <p:cNvGrpSpPr/>
        <p:nvPr/>
      </p:nvGrpSpPr>
      <p:grpSpPr>
        <a:xfrm>
          <a:off x="0" y="0"/>
          <a:ext cx="0" cy="0"/>
          <a:chOff x="0" y="0"/>
          <a:chExt cx="0" cy="0"/>
        </a:xfrm>
      </p:grpSpPr>
      <p:sp>
        <p:nvSpPr>
          <p:cNvPr id="360" name="Google Shape;360;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9"/>
        <p:cNvGrpSpPr/>
        <p:nvPr/>
      </p:nvGrpSpPr>
      <p:grpSpPr>
        <a:xfrm>
          <a:off x="0" y="0"/>
          <a:ext cx="0" cy="0"/>
          <a:chOff x="0" y="0"/>
          <a:chExt cx="0" cy="0"/>
        </a:xfrm>
      </p:grpSpPr>
      <p:sp>
        <p:nvSpPr>
          <p:cNvPr id="360" name="Google Shape;360;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stretch>
            <a:fillRect/>
          </a:stretch>
        </p:blipFill>
        <p:spPr>
          <a:xfrm>
            <a:off x="714" y="0"/>
            <a:ext cx="9142571" cy="5143500"/>
          </a:xfrm>
          <a:prstGeom prst="rect">
            <a:avLst/>
          </a:prstGeom>
          <a:noFill/>
          <a:ln>
            <a:noFill/>
          </a:ln>
        </p:spPr>
      </p:pic>
      <p:sp>
        <p:nvSpPr>
          <p:cNvPr id="10" name="Google Shape;10;p2"/>
          <p:cNvSpPr txBox="1">
            <a:spLocks noGrp="1"/>
          </p:cNvSpPr>
          <p:nvPr>
            <p:ph type="subTitle" idx="1"/>
          </p:nvPr>
        </p:nvSpPr>
        <p:spPr>
          <a:xfrm>
            <a:off x="366150" y="4540025"/>
            <a:ext cx="2035200" cy="4002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 name="Google Shape;11;p2"/>
          <p:cNvSpPr txBox="1">
            <a:spLocks noGrp="1"/>
          </p:cNvSpPr>
          <p:nvPr>
            <p:ph type="subTitle" idx="2"/>
          </p:nvPr>
        </p:nvSpPr>
        <p:spPr>
          <a:xfrm>
            <a:off x="6742650" y="4540025"/>
            <a:ext cx="2035200" cy="40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p:txBody>
      </p:sp>
      <p:sp>
        <p:nvSpPr>
          <p:cNvPr id="12" name="Google Shape;12;p2"/>
          <p:cNvSpPr txBox="1">
            <a:spLocks noGrp="1"/>
          </p:cNvSpPr>
          <p:nvPr>
            <p:ph type="ctrTitle"/>
          </p:nvPr>
        </p:nvSpPr>
        <p:spPr>
          <a:xfrm>
            <a:off x="2453550" y="768300"/>
            <a:ext cx="4236900" cy="2620200"/>
          </a:xfrm>
          <a:prstGeom prst="rect">
            <a:avLst/>
          </a:prstGeom>
        </p:spPr>
        <p:txBody>
          <a:bodyPr spcFirstLastPara="1" wrap="square" lIns="91425" tIns="91425" rIns="91425" bIns="91425" anchor="t" anchorCtr="0">
            <a:noAutofit/>
          </a:bodyPr>
          <a:lstStyle>
            <a:lvl1pPr lvl="0" algn="ctr" rtl="0">
              <a:lnSpc>
                <a:spcPct val="70000"/>
              </a:lnSpc>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3" name="Google Shape;13;p2"/>
          <p:cNvSpPr txBox="1">
            <a:spLocks noGrp="1"/>
          </p:cNvSpPr>
          <p:nvPr>
            <p:ph type="subTitle" idx="3"/>
          </p:nvPr>
        </p:nvSpPr>
        <p:spPr>
          <a:xfrm>
            <a:off x="2775900" y="3551750"/>
            <a:ext cx="3592200" cy="475800"/>
          </a:xfrm>
          <a:prstGeom prst="rect">
            <a:avLst/>
          </a:prstGeom>
          <a:solidFill>
            <a:schemeClr val="lt1"/>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7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cxnSp>
        <p:nvCxnSpPr>
          <p:cNvPr id="14" name="Google Shape;14;p2"/>
          <p:cNvCxnSpPr/>
          <p:nvPr/>
        </p:nvCxnSpPr>
        <p:spPr>
          <a:xfrm>
            <a:off x="366150" y="341425"/>
            <a:ext cx="8411700" cy="0"/>
          </a:xfrm>
          <a:prstGeom prst="straightConnector1">
            <a:avLst/>
          </a:prstGeom>
          <a:noFill/>
          <a:ln w="28575" cap="rnd" cmpd="sng">
            <a:solidFill>
              <a:schemeClr val="dk1"/>
            </a:solidFill>
            <a:prstDash val="solid"/>
            <a:round/>
            <a:headEnd type="none" w="med" len="med"/>
            <a:tailEnd type="none" w="med" len="med"/>
          </a:ln>
        </p:spPr>
      </p:cxnSp>
      <p:sp>
        <p:nvSpPr>
          <p:cNvPr id="15" name="Google Shape;15;p2"/>
          <p:cNvSpPr txBox="1">
            <a:spLocks noGrp="1"/>
          </p:cNvSpPr>
          <p:nvPr>
            <p:ph type="title" idx="4" hasCustomPrompt="1"/>
          </p:nvPr>
        </p:nvSpPr>
        <p:spPr>
          <a:xfrm>
            <a:off x="4077600" y="4463075"/>
            <a:ext cx="988800" cy="554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54"/>
        <p:cNvGrpSpPr/>
        <p:nvPr/>
      </p:nvGrpSpPr>
      <p:grpSpPr>
        <a:xfrm>
          <a:off x="0" y="0"/>
          <a:ext cx="0" cy="0"/>
          <a:chOff x="0" y="0"/>
          <a:chExt cx="0" cy="0"/>
        </a:xfrm>
      </p:grpSpPr>
      <p:pic>
        <p:nvPicPr>
          <p:cNvPr id="55" name="Google Shape;55;p53"/>
          <p:cNvPicPr preferRelativeResize="0"/>
          <p:nvPr/>
        </p:nvPicPr>
        <p:blipFill rotWithShape="1">
          <a:blip r:embed="rId2"/>
          <a:srcRect/>
          <a:stretch>
            <a:fillRect/>
          </a:stretch>
        </p:blipFill>
        <p:spPr>
          <a:xfrm>
            <a:off x="714" y="0"/>
            <a:ext cx="9142571" cy="5143500"/>
          </a:xfrm>
          <a:prstGeom prst="rect">
            <a:avLst/>
          </a:prstGeom>
          <a:noFill/>
          <a:ln>
            <a:noFill/>
          </a:ln>
        </p:spPr>
      </p:pic>
      <p:sp>
        <p:nvSpPr>
          <p:cNvPr id="56" name="Google Shape;56;p53"/>
          <p:cNvSpPr txBox="1">
            <a:spLocks noGrp="1"/>
          </p:cNvSpPr>
          <p:nvPr>
            <p:ph type="title"/>
          </p:nvPr>
        </p:nvSpPr>
        <p:spPr>
          <a:xfrm>
            <a:off x="720000" y="864375"/>
            <a:ext cx="3267300" cy="189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57" name="Google Shape;57;p53"/>
          <p:cNvSpPr txBox="1">
            <a:spLocks noGrp="1"/>
          </p:cNvSpPr>
          <p:nvPr>
            <p:ph type="subTitle" idx="1"/>
          </p:nvPr>
        </p:nvSpPr>
        <p:spPr>
          <a:xfrm>
            <a:off x="720000" y="2755425"/>
            <a:ext cx="3267300" cy="1218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7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8" name="Google Shape;58;p53"/>
          <p:cNvSpPr>
            <a:spLocks noGrp="1"/>
          </p:cNvSpPr>
          <p:nvPr>
            <p:ph type="pic" idx="2"/>
          </p:nvPr>
        </p:nvSpPr>
        <p:spPr>
          <a:xfrm>
            <a:off x="5098500" y="978200"/>
            <a:ext cx="3174600" cy="3174600"/>
          </a:xfrm>
          <a:prstGeom prst="rect">
            <a:avLst/>
          </a:prstGeom>
          <a:noFill/>
          <a:ln>
            <a:noFill/>
          </a:ln>
        </p:spPr>
      </p:sp>
      <p:cxnSp>
        <p:nvCxnSpPr>
          <p:cNvPr id="59" name="Google Shape;59;p53"/>
          <p:cNvCxnSpPr/>
          <p:nvPr/>
        </p:nvCxnSpPr>
        <p:spPr>
          <a:xfrm>
            <a:off x="366150" y="341425"/>
            <a:ext cx="8411700" cy="0"/>
          </a:xfrm>
          <a:prstGeom prst="straightConnector1">
            <a:avLst/>
          </a:prstGeom>
          <a:noFill/>
          <a:ln w="28575" cap="rnd" cmpd="sng">
            <a:solidFill>
              <a:schemeClr val="dk1"/>
            </a:solidFill>
            <a:prstDash val="solid"/>
            <a:round/>
            <a:headEnd type="none" w="sm" len="sm"/>
            <a:tailEnd type="none" w="sm" len="sm"/>
          </a:ln>
        </p:spPr>
      </p:cxnSp>
      <p:cxnSp>
        <p:nvCxnSpPr>
          <p:cNvPr id="60" name="Google Shape;60;p53"/>
          <p:cNvCxnSpPr/>
          <p:nvPr/>
        </p:nvCxnSpPr>
        <p:spPr>
          <a:xfrm>
            <a:off x="366125" y="4802075"/>
            <a:ext cx="8411700" cy="0"/>
          </a:xfrm>
          <a:prstGeom prst="straightConnector1">
            <a:avLst/>
          </a:prstGeom>
          <a:noFill/>
          <a:ln w="28575" cap="rnd" cmpd="sng">
            <a:solidFill>
              <a:schemeClr val="dk1"/>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matchingName="Section header">
  <p:cSld name="Section header">
    <p:spTree>
      <p:nvGrpSpPr>
        <p:cNvPr id="1" name="Shape 16"/>
        <p:cNvGrpSpPr/>
        <p:nvPr/>
      </p:nvGrpSpPr>
      <p:grpSpPr>
        <a:xfrm>
          <a:off x="0" y="0"/>
          <a:ext cx="0" cy="0"/>
          <a:chOff x="0" y="0"/>
          <a:chExt cx="0" cy="0"/>
        </a:xfrm>
      </p:grpSpPr>
      <p:pic>
        <p:nvPicPr>
          <p:cNvPr id="17" name="Google Shape;17;p3"/>
          <p:cNvPicPr preferRelativeResize="0"/>
          <p:nvPr/>
        </p:nvPicPr>
        <p:blipFill>
          <a:blip r:embed="rId2"/>
          <a:stretch>
            <a:fillRect/>
          </a:stretch>
        </p:blipFill>
        <p:spPr>
          <a:xfrm>
            <a:off x="714" y="0"/>
            <a:ext cx="9142571" cy="5143500"/>
          </a:xfrm>
          <a:prstGeom prst="rect">
            <a:avLst/>
          </a:prstGeom>
          <a:noFill/>
          <a:ln>
            <a:noFill/>
          </a:ln>
        </p:spPr>
      </p:pic>
      <p:sp>
        <p:nvSpPr>
          <p:cNvPr id="18" name="Google Shape;18;p3"/>
          <p:cNvSpPr txBox="1">
            <a:spLocks noGrp="1"/>
          </p:cNvSpPr>
          <p:nvPr>
            <p:ph type="title"/>
          </p:nvPr>
        </p:nvSpPr>
        <p:spPr>
          <a:xfrm>
            <a:off x="2702425" y="2119275"/>
            <a:ext cx="3739200" cy="1000200"/>
          </a:xfrm>
          <a:prstGeom prst="rect">
            <a:avLst/>
          </a:prstGeom>
        </p:spPr>
        <p:txBody>
          <a:bodyPr spcFirstLastPara="1" wrap="square" lIns="91425" tIns="91425" rIns="91425" bIns="91425" anchor="t" anchorCtr="0">
            <a:noAutofit/>
          </a:bodyPr>
          <a:lstStyle>
            <a:lvl1pPr lvl="0" algn="ctr">
              <a:lnSpc>
                <a:spcPct val="70000"/>
              </a:lnSpc>
              <a:spcBef>
                <a:spcPts val="0"/>
              </a:spcBef>
              <a:spcAft>
                <a:spcPts val="0"/>
              </a:spcAft>
              <a:buSzPts val="3600"/>
              <a:buNone/>
              <a:defRPr sz="5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a:spLocks noGrp="1"/>
          </p:cNvSpPr>
          <p:nvPr>
            <p:ph type="title" idx="2" hasCustomPrompt="1"/>
          </p:nvPr>
        </p:nvSpPr>
        <p:spPr>
          <a:xfrm>
            <a:off x="3980125" y="954200"/>
            <a:ext cx="1183800" cy="1061100"/>
          </a:xfrm>
          <a:prstGeom prst="rect">
            <a:avLst/>
          </a:prstGeom>
          <a:solidFill>
            <a:schemeClr val="lt1"/>
          </a:solid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53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3452425" y="3223450"/>
            <a:ext cx="22392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7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21" name="Google Shape;21;p3"/>
          <p:cNvSpPr txBox="1">
            <a:spLocks noGrp="1"/>
          </p:cNvSpPr>
          <p:nvPr>
            <p:ph type="subTitle" idx="3"/>
          </p:nvPr>
        </p:nvSpPr>
        <p:spPr>
          <a:xfrm>
            <a:off x="366150" y="4540025"/>
            <a:ext cx="2035200" cy="400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 name="Google Shape;22;p3"/>
          <p:cNvSpPr txBox="1">
            <a:spLocks noGrp="1"/>
          </p:cNvSpPr>
          <p:nvPr>
            <p:ph type="subTitle" idx="4"/>
          </p:nvPr>
        </p:nvSpPr>
        <p:spPr>
          <a:xfrm>
            <a:off x="6742650" y="4540025"/>
            <a:ext cx="2035200" cy="40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p:txBody>
      </p:sp>
      <p:cxnSp>
        <p:nvCxnSpPr>
          <p:cNvPr id="23" name="Google Shape;23;p3"/>
          <p:cNvCxnSpPr/>
          <p:nvPr/>
        </p:nvCxnSpPr>
        <p:spPr>
          <a:xfrm>
            <a:off x="366150" y="341425"/>
            <a:ext cx="8411700" cy="0"/>
          </a:xfrm>
          <a:prstGeom prst="straightConnector1">
            <a:avLst/>
          </a:prstGeom>
          <a:noFill/>
          <a:ln w="28575" cap="rnd" cmpd="sng">
            <a:solidFill>
              <a:schemeClr val="dk1"/>
            </a:solidFill>
            <a:prstDash val="solid"/>
            <a:round/>
            <a:headEnd type="none" w="med" len="med"/>
            <a:tailEnd type="none" w="med" len="med"/>
          </a:ln>
        </p:spPr>
      </p:cxnSp>
      <p:sp>
        <p:nvSpPr>
          <p:cNvPr id="24" name="Google Shape;24;p3"/>
          <p:cNvSpPr txBox="1">
            <a:spLocks noGrp="1"/>
          </p:cNvSpPr>
          <p:nvPr>
            <p:ph type="title" idx="5" hasCustomPrompt="1"/>
          </p:nvPr>
        </p:nvSpPr>
        <p:spPr>
          <a:xfrm>
            <a:off x="4077600" y="4463075"/>
            <a:ext cx="988800" cy="554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matchingName="Title and body">
  <p:cSld name="Title and body">
    <p:spTree>
      <p:nvGrpSpPr>
        <p:cNvPr id="1" name="Shape 25"/>
        <p:cNvGrpSpPr/>
        <p:nvPr/>
      </p:nvGrpSpPr>
      <p:grpSpPr>
        <a:xfrm>
          <a:off x="0" y="0"/>
          <a:ext cx="0" cy="0"/>
          <a:chOff x="0" y="0"/>
          <a:chExt cx="0" cy="0"/>
        </a:xfrm>
      </p:grpSpPr>
      <p:pic>
        <p:nvPicPr>
          <p:cNvPr id="26" name="Google Shape;26;p4"/>
          <p:cNvPicPr preferRelativeResize="0"/>
          <p:nvPr/>
        </p:nvPicPr>
        <p:blipFill>
          <a:blip r:embed="rId2"/>
          <a:stretch>
            <a:fillRect/>
          </a:stretch>
        </p:blipFill>
        <p:spPr>
          <a:xfrm>
            <a:off x="714" y="0"/>
            <a:ext cx="9142571" cy="5143500"/>
          </a:xfrm>
          <a:prstGeom prst="rect">
            <a:avLst/>
          </a:prstGeom>
          <a:noFill/>
          <a:ln>
            <a:noFill/>
          </a:ln>
        </p:spPr>
      </p:pic>
      <p:sp>
        <p:nvSpPr>
          <p:cNvPr id="27" name="Google Shape;27;p4"/>
          <p:cNvSpPr txBox="1">
            <a:spLocks noGrp="1"/>
          </p:cNvSpPr>
          <p:nvPr>
            <p:ph type="subTitle" idx="1"/>
          </p:nvPr>
        </p:nvSpPr>
        <p:spPr>
          <a:xfrm>
            <a:off x="720000" y="1227575"/>
            <a:ext cx="7704000" cy="3732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2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cxnSp>
        <p:nvCxnSpPr>
          <p:cNvPr id="28" name="Google Shape;28;p4"/>
          <p:cNvCxnSpPr/>
          <p:nvPr/>
        </p:nvCxnSpPr>
        <p:spPr>
          <a:xfrm>
            <a:off x="366150" y="341425"/>
            <a:ext cx="8411700" cy="0"/>
          </a:xfrm>
          <a:prstGeom prst="straightConnector1">
            <a:avLst/>
          </a:prstGeom>
          <a:noFill/>
          <a:ln w="28575" cap="rnd" cmpd="sng">
            <a:solidFill>
              <a:schemeClr val="dk1"/>
            </a:solidFill>
            <a:prstDash val="solid"/>
            <a:round/>
            <a:headEnd type="none" w="med" len="med"/>
            <a:tailEnd type="none" w="med" len="med"/>
          </a:ln>
        </p:spPr>
      </p:cxnSp>
      <p:cxnSp>
        <p:nvCxnSpPr>
          <p:cNvPr id="29" name="Google Shape;29;p4"/>
          <p:cNvCxnSpPr/>
          <p:nvPr/>
        </p:nvCxnSpPr>
        <p:spPr>
          <a:xfrm>
            <a:off x="366125" y="4802075"/>
            <a:ext cx="8411700" cy="0"/>
          </a:xfrm>
          <a:prstGeom prst="straightConnector1">
            <a:avLst/>
          </a:prstGeom>
          <a:noFill/>
          <a:ln w="28575" cap="rnd" cmpd="sng">
            <a:solidFill>
              <a:schemeClr val="dk1"/>
            </a:solidFill>
            <a:prstDash val="solid"/>
            <a:round/>
            <a:headEnd type="none" w="med" len="med"/>
            <a:tailEnd type="none" w="med" len="med"/>
          </a:ln>
        </p:spPr>
      </p:cxnSp>
      <p:sp>
        <p:nvSpPr>
          <p:cNvPr id="30" name="Google Shape;30;p4"/>
          <p:cNvSpPr txBox="1">
            <a:spLocks noGrp="1"/>
          </p:cNvSpPr>
          <p:nvPr>
            <p:ph type="title"/>
          </p:nvPr>
        </p:nvSpPr>
        <p:spPr>
          <a:xfrm>
            <a:off x="720000" y="407209"/>
            <a:ext cx="7704000" cy="69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1" name="Shape 7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95"/>
        <p:cNvGrpSpPr/>
        <p:nvPr/>
      </p:nvGrpSpPr>
      <p:grpSpPr>
        <a:xfrm>
          <a:off x="0" y="0"/>
          <a:ext cx="0" cy="0"/>
          <a:chOff x="0" y="0"/>
          <a:chExt cx="0" cy="0"/>
        </a:xfrm>
      </p:grpSpPr>
      <p:pic>
        <p:nvPicPr>
          <p:cNvPr id="96" name="Google Shape;96;p14"/>
          <p:cNvPicPr preferRelativeResize="0"/>
          <p:nvPr/>
        </p:nvPicPr>
        <p:blipFill>
          <a:blip r:embed="rId2"/>
          <a:stretch>
            <a:fillRect/>
          </a:stretch>
        </p:blipFill>
        <p:spPr>
          <a:xfrm>
            <a:off x="714" y="0"/>
            <a:ext cx="9142571" cy="5143500"/>
          </a:xfrm>
          <a:prstGeom prst="rect">
            <a:avLst/>
          </a:prstGeom>
          <a:noFill/>
          <a:ln>
            <a:noFill/>
          </a:ln>
        </p:spPr>
      </p:pic>
      <p:sp>
        <p:nvSpPr>
          <p:cNvPr id="97" name="Google Shape;97;p14"/>
          <p:cNvSpPr txBox="1">
            <a:spLocks noGrp="1"/>
          </p:cNvSpPr>
          <p:nvPr>
            <p:ph type="title"/>
          </p:nvPr>
        </p:nvSpPr>
        <p:spPr>
          <a:xfrm>
            <a:off x="5934600" y="3474700"/>
            <a:ext cx="2489400" cy="555900"/>
          </a:xfrm>
          <a:prstGeom prst="rect">
            <a:avLst/>
          </a:prstGeom>
          <a:solidFill>
            <a:schemeClr val="lt1"/>
          </a:solidFill>
        </p:spPr>
        <p:txBody>
          <a:bodyPr spcFirstLastPara="1" wrap="square" lIns="91425" tIns="91425" rIns="91425" bIns="91425" anchor="t" anchorCtr="0">
            <a:noAutofit/>
          </a:bodyPr>
          <a:lstStyle>
            <a:lvl1pPr lvl="0" algn="r" rtl="0">
              <a:spcBef>
                <a:spcPts val="0"/>
              </a:spcBef>
              <a:spcAft>
                <a:spcPts val="0"/>
              </a:spcAft>
              <a:buSzPts val="1800"/>
              <a:buNone/>
              <a:defRPr sz="2200">
                <a:latin typeface="Oranienbaum" panose="02000506080000020003"/>
                <a:ea typeface="Oranienbaum" panose="02000506080000020003"/>
                <a:cs typeface="Oranienbaum" panose="02000506080000020003"/>
                <a:sym typeface="Oranienbaum" panose="02000506080000020003"/>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98" name="Google Shape;98;p14"/>
          <p:cNvSpPr txBox="1">
            <a:spLocks noGrp="1"/>
          </p:cNvSpPr>
          <p:nvPr>
            <p:ph type="subTitle" idx="1"/>
          </p:nvPr>
        </p:nvSpPr>
        <p:spPr>
          <a:xfrm>
            <a:off x="3557400" y="1109677"/>
            <a:ext cx="4866600" cy="21045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31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cxnSp>
        <p:nvCxnSpPr>
          <p:cNvPr id="99" name="Google Shape;99;p14"/>
          <p:cNvCxnSpPr/>
          <p:nvPr/>
        </p:nvCxnSpPr>
        <p:spPr>
          <a:xfrm>
            <a:off x="366125" y="4802075"/>
            <a:ext cx="8411700" cy="0"/>
          </a:xfrm>
          <a:prstGeom prst="straightConnector1">
            <a:avLst/>
          </a:prstGeom>
          <a:noFill/>
          <a:ln w="28575" cap="rnd" cmpd="sng">
            <a:solidFill>
              <a:schemeClr val="dk1"/>
            </a:solidFill>
            <a:prstDash val="solid"/>
            <a:round/>
            <a:headEnd type="none" w="med" len="med"/>
            <a:tailEnd type="none" w="med" len="med"/>
          </a:ln>
        </p:spPr>
      </p:cxnSp>
      <p:cxnSp>
        <p:nvCxnSpPr>
          <p:cNvPr id="100" name="Google Shape;100;p14"/>
          <p:cNvCxnSpPr/>
          <p:nvPr/>
        </p:nvCxnSpPr>
        <p:spPr>
          <a:xfrm>
            <a:off x="366150" y="341425"/>
            <a:ext cx="8411700" cy="0"/>
          </a:xfrm>
          <a:prstGeom prst="straightConnector1">
            <a:avLst/>
          </a:prstGeom>
          <a:noFill/>
          <a:ln w="28575" cap="rnd"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11"/>
        <p:cNvGrpSpPr/>
        <p:nvPr/>
      </p:nvGrpSpPr>
      <p:grpSpPr>
        <a:xfrm>
          <a:off x="0" y="0"/>
          <a:ext cx="0" cy="0"/>
          <a:chOff x="0" y="0"/>
          <a:chExt cx="0" cy="0"/>
        </a:xfrm>
      </p:grpSpPr>
      <p:pic>
        <p:nvPicPr>
          <p:cNvPr id="212" name="Google Shape;212;p28"/>
          <p:cNvPicPr preferRelativeResize="0"/>
          <p:nvPr/>
        </p:nvPicPr>
        <p:blipFill>
          <a:blip r:embed="rId2"/>
          <a:stretch>
            <a:fillRect/>
          </a:stretch>
        </p:blipFill>
        <p:spPr>
          <a:xfrm>
            <a:off x="714" y="0"/>
            <a:ext cx="9142571" cy="5143500"/>
          </a:xfrm>
          <a:prstGeom prst="rect">
            <a:avLst/>
          </a:prstGeom>
          <a:noFill/>
          <a:ln>
            <a:noFill/>
          </a:ln>
        </p:spPr>
      </p:pic>
      <p:cxnSp>
        <p:nvCxnSpPr>
          <p:cNvPr id="213" name="Google Shape;213;p28"/>
          <p:cNvCxnSpPr/>
          <p:nvPr/>
        </p:nvCxnSpPr>
        <p:spPr>
          <a:xfrm>
            <a:off x="366125" y="4802075"/>
            <a:ext cx="8411700" cy="0"/>
          </a:xfrm>
          <a:prstGeom prst="straightConnector1">
            <a:avLst/>
          </a:prstGeom>
          <a:noFill/>
          <a:ln w="28575" cap="rnd" cmpd="sng">
            <a:solidFill>
              <a:schemeClr val="dk1"/>
            </a:solidFill>
            <a:prstDash val="solid"/>
            <a:round/>
            <a:headEnd type="none" w="med" len="med"/>
            <a:tailEnd type="none" w="med" len="med"/>
          </a:ln>
        </p:spPr>
      </p:cxnSp>
      <p:cxnSp>
        <p:nvCxnSpPr>
          <p:cNvPr id="214" name="Google Shape;214;p28"/>
          <p:cNvCxnSpPr/>
          <p:nvPr/>
        </p:nvCxnSpPr>
        <p:spPr>
          <a:xfrm>
            <a:off x="366150" y="341425"/>
            <a:ext cx="8411700" cy="0"/>
          </a:xfrm>
          <a:prstGeom prst="straightConnector1">
            <a:avLst/>
          </a:prstGeom>
          <a:noFill/>
          <a:ln w="28575" cap="rnd"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15"/>
        <p:cNvGrpSpPr/>
        <p:nvPr/>
      </p:nvGrpSpPr>
      <p:grpSpPr>
        <a:xfrm>
          <a:off x="0" y="0"/>
          <a:ext cx="0" cy="0"/>
          <a:chOff x="0" y="0"/>
          <a:chExt cx="0" cy="0"/>
        </a:xfrm>
      </p:grpSpPr>
      <p:pic>
        <p:nvPicPr>
          <p:cNvPr id="216" name="Google Shape;216;p29"/>
          <p:cNvPicPr preferRelativeResize="0"/>
          <p:nvPr/>
        </p:nvPicPr>
        <p:blipFill>
          <a:blip r:embed="rId2"/>
          <a:stretch>
            <a:fillRect/>
          </a:stretch>
        </p:blipFill>
        <p:spPr>
          <a:xfrm flipH="1">
            <a:off x="714" y="0"/>
            <a:ext cx="9142571" cy="5143500"/>
          </a:xfrm>
          <a:prstGeom prst="rect">
            <a:avLst/>
          </a:prstGeom>
          <a:noFill/>
          <a:ln>
            <a:noFill/>
          </a:ln>
        </p:spPr>
      </p:pic>
      <p:cxnSp>
        <p:nvCxnSpPr>
          <p:cNvPr id="217" name="Google Shape;217;p29"/>
          <p:cNvCxnSpPr/>
          <p:nvPr/>
        </p:nvCxnSpPr>
        <p:spPr>
          <a:xfrm>
            <a:off x="366125" y="4802075"/>
            <a:ext cx="8411700" cy="0"/>
          </a:xfrm>
          <a:prstGeom prst="straightConnector1">
            <a:avLst/>
          </a:prstGeom>
          <a:noFill/>
          <a:ln w="28575" cap="rnd" cmpd="sng">
            <a:solidFill>
              <a:schemeClr val="dk1"/>
            </a:solidFill>
            <a:prstDash val="solid"/>
            <a:round/>
            <a:headEnd type="none" w="med" len="med"/>
            <a:tailEnd type="none" w="med" len="med"/>
          </a:ln>
        </p:spPr>
      </p:cxnSp>
      <p:cxnSp>
        <p:nvCxnSpPr>
          <p:cNvPr id="218" name="Google Shape;218;p29"/>
          <p:cNvCxnSpPr/>
          <p:nvPr/>
        </p:nvCxnSpPr>
        <p:spPr>
          <a:xfrm>
            <a:off x="366150" y="341425"/>
            <a:ext cx="8411700" cy="0"/>
          </a:xfrm>
          <a:prstGeom prst="straightConnector1">
            <a:avLst/>
          </a:prstGeom>
          <a:noFill/>
          <a:ln w="28575" cap="rnd"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1"/>
        <p:cNvGrpSpPr/>
        <p:nvPr/>
      </p:nvGrpSpPr>
      <p:grpSpPr>
        <a:xfrm>
          <a:off x="0" y="0"/>
          <a:ext cx="0" cy="0"/>
          <a:chOff x="0" y="0"/>
          <a:chExt cx="0" cy="0"/>
        </a:xfrm>
      </p:grpSpPr>
      <p:pic>
        <p:nvPicPr>
          <p:cNvPr id="52" name="Google Shape;52;p8"/>
          <p:cNvPicPr preferRelativeResize="0"/>
          <p:nvPr/>
        </p:nvPicPr>
        <p:blipFill>
          <a:blip r:embed="rId2"/>
          <a:stretch>
            <a:fillRect/>
          </a:stretch>
        </p:blipFill>
        <p:spPr>
          <a:xfrm>
            <a:off x="714" y="0"/>
            <a:ext cx="9142571" cy="5143500"/>
          </a:xfrm>
          <a:prstGeom prst="rect">
            <a:avLst/>
          </a:prstGeom>
          <a:noFill/>
          <a:ln>
            <a:noFill/>
          </a:ln>
        </p:spPr>
      </p:pic>
      <p:sp>
        <p:nvSpPr>
          <p:cNvPr id="53" name="Google Shape;53;p8"/>
          <p:cNvSpPr txBox="1">
            <a:spLocks noGrp="1"/>
          </p:cNvSpPr>
          <p:nvPr>
            <p:ph type="title"/>
          </p:nvPr>
        </p:nvSpPr>
        <p:spPr>
          <a:xfrm>
            <a:off x="1101250" y="916400"/>
            <a:ext cx="6941400" cy="32064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4" name="Google Shape;54;p8"/>
          <p:cNvSpPr txBox="1">
            <a:spLocks noGrp="1"/>
          </p:cNvSpPr>
          <p:nvPr>
            <p:ph type="subTitle" idx="1"/>
          </p:nvPr>
        </p:nvSpPr>
        <p:spPr>
          <a:xfrm>
            <a:off x="366150" y="4540025"/>
            <a:ext cx="2035200" cy="400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 name="Google Shape;55;p8"/>
          <p:cNvSpPr txBox="1">
            <a:spLocks noGrp="1"/>
          </p:cNvSpPr>
          <p:nvPr>
            <p:ph type="subTitle" idx="2"/>
          </p:nvPr>
        </p:nvSpPr>
        <p:spPr>
          <a:xfrm>
            <a:off x="6742650" y="4540025"/>
            <a:ext cx="2035200" cy="40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p:txBody>
      </p:sp>
      <p:cxnSp>
        <p:nvCxnSpPr>
          <p:cNvPr id="56" name="Google Shape;56;p8"/>
          <p:cNvCxnSpPr/>
          <p:nvPr/>
        </p:nvCxnSpPr>
        <p:spPr>
          <a:xfrm>
            <a:off x="366150" y="341425"/>
            <a:ext cx="8411700" cy="0"/>
          </a:xfrm>
          <a:prstGeom prst="straightConnector1">
            <a:avLst/>
          </a:prstGeom>
          <a:noFill/>
          <a:ln w="28575" cap="rnd" cmpd="sng">
            <a:solidFill>
              <a:schemeClr val="dk1"/>
            </a:solidFill>
            <a:prstDash val="solid"/>
            <a:round/>
            <a:headEnd type="none" w="med" len="med"/>
            <a:tailEnd type="none" w="med" len="med"/>
          </a:ln>
        </p:spPr>
      </p:cxnSp>
      <p:sp>
        <p:nvSpPr>
          <p:cNvPr id="57" name="Google Shape;57;p8"/>
          <p:cNvSpPr txBox="1">
            <a:spLocks noGrp="1"/>
          </p:cNvSpPr>
          <p:nvPr>
            <p:ph type="title" idx="3" hasCustomPrompt="1"/>
          </p:nvPr>
        </p:nvSpPr>
        <p:spPr>
          <a:xfrm>
            <a:off x="4077600" y="4463075"/>
            <a:ext cx="988800" cy="554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1" name="Shape 7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83"/>
        <p:cNvGrpSpPr/>
        <p:nvPr/>
      </p:nvGrpSpPr>
      <p:grpSpPr>
        <a:xfrm>
          <a:off x="0" y="0"/>
          <a:ext cx="0" cy="0"/>
          <a:chOff x="0" y="0"/>
          <a:chExt cx="0" cy="0"/>
        </a:xfrm>
      </p:grpSpPr>
      <p:pic>
        <p:nvPicPr>
          <p:cNvPr id="184" name="Google Shape;184;p24"/>
          <p:cNvPicPr preferRelativeResize="0"/>
          <p:nvPr/>
        </p:nvPicPr>
        <p:blipFill>
          <a:blip r:embed="rId2"/>
          <a:stretch>
            <a:fillRect/>
          </a:stretch>
        </p:blipFill>
        <p:spPr>
          <a:xfrm>
            <a:off x="714" y="0"/>
            <a:ext cx="9142571" cy="5143500"/>
          </a:xfrm>
          <a:prstGeom prst="rect">
            <a:avLst/>
          </a:prstGeom>
          <a:noFill/>
          <a:ln>
            <a:noFill/>
          </a:ln>
        </p:spPr>
      </p:pic>
      <p:cxnSp>
        <p:nvCxnSpPr>
          <p:cNvPr id="185" name="Google Shape;185;p24"/>
          <p:cNvCxnSpPr/>
          <p:nvPr/>
        </p:nvCxnSpPr>
        <p:spPr>
          <a:xfrm>
            <a:off x="366125" y="4802075"/>
            <a:ext cx="8411700" cy="0"/>
          </a:xfrm>
          <a:prstGeom prst="straightConnector1">
            <a:avLst/>
          </a:prstGeom>
          <a:noFill/>
          <a:ln w="28575" cap="rnd" cmpd="sng">
            <a:solidFill>
              <a:schemeClr val="dk1"/>
            </a:solidFill>
            <a:prstDash val="solid"/>
            <a:round/>
            <a:headEnd type="none" w="med" len="med"/>
            <a:tailEnd type="none" w="med" len="med"/>
          </a:ln>
        </p:spPr>
      </p:cxnSp>
      <p:cxnSp>
        <p:nvCxnSpPr>
          <p:cNvPr id="186" name="Google Shape;186;p24"/>
          <p:cNvCxnSpPr/>
          <p:nvPr/>
        </p:nvCxnSpPr>
        <p:spPr>
          <a:xfrm>
            <a:off x="366150" y="341425"/>
            <a:ext cx="8411700" cy="0"/>
          </a:xfrm>
          <a:prstGeom prst="straightConnector1">
            <a:avLst/>
          </a:prstGeom>
          <a:noFill/>
          <a:ln w="28575" cap="rnd" cmpd="sng">
            <a:solidFill>
              <a:schemeClr val="dk1"/>
            </a:solidFill>
            <a:prstDash val="solid"/>
            <a:round/>
            <a:headEnd type="none" w="med" len="med"/>
            <a:tailEnd type="none" w="med" len="med"/>
          </a:ln>
        </p:spPr>
      </p:cxnSp>
      <p:sp>
        <p:nvSpPr>
          <p:cNvPr id="187" name="Google Shape;187;p24"/>
          <p:cNvSpPr txBox="1">
            <a:spLocks noGrp="1"/>
          </p:cNvSpPr>
          <p:nvPr>
            <p:ph type="title"/>
          </p:nvPr>
        </p:nvSpPr>
        <p:spPr>
          <a:xfrm>
            <a:off x="720000" y="407209"/>
            <a:ext cx="7704000" cy="69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6"/>
        <p:cNvGrpSpPr/>
        <p:nvPr/>
      </p:nvGrpSpPr>
      <p:grpSpPr>
        <a:xfrm>
          <a:off x="0" y="0"/>
          <a:ext cx="0" cy="0"/>
          <a:chOff x="0" y="0"/>
          <a:chExt cx="0" cy="0"/>
        </a:xfrm>
      </p:grpSpPr>
      <p:pic>
        <p:nvPicPr>
          <p:cNvPr id="17" name="Google Shape;17;p3"/>
          <p:cNvPicPr preferRelativeResize="0"/>
          <p:nvPr/>
        </p:nvPicPr>
        <p:blipFill>
          <a:blip r:embed="rId2"/>
          <a:stretch>
            <a:fillRect/>
          </a:stretch>
        </p:blipFill>
        <p:spPr>
          <a:xfrm>
            <a:off x="714" y="0"/>
            <a:ext cx="9142571" cy="5143500"/>
          </a:xfrm>
          <a:prstGeom prst="rect">
            <a:avLst/>
          </a:prstGeom>
          <a:noFill/>
          <a:ln>
            <a:noFill/>
          </a:ln>
        </p:spPr>
      </p:pic>
      <p:sp>
        <p:nvSpPr>
          <p:cNvPr id="18" name="Google Shape;18;p3"/>
          <p:cNvSpPr txBox="1">
            <a:spLocks noGrp="1"/>
          </p:cNvSpPr>
          <p:nvPr>
            <p:ph type="title"/>
          </p:nvPr>
        </p:nvSpPr>
        <p:spPr>
          <a:xfrm>
            <a:off x="2702425" y="2119275"/>
            <a:ext cx="3739200" cy="1000200"/>
          </a:xfrm>
          <a:prstGeom prst="rect">
            <a:avLst/>
          </a:prstGeom>
        </p:spPr>
        <p:txBody>
          <a:bodyPr spcFirstLastPara="1" wrap="square" lIns="91425" tIns="91425" rIns="91425" bIns="91425" anchor="t" anchorCtr="0">
            <a:noAutofit/>
          </a:bodyPr>
          <a:lstStyle>
            <a:lvl1pPr lvl="0" algn="ctr">
              <a:lnSpc>
                <a:spcPct val="70000"/>
              </a:lnSpc>
              <a:spcBef>
                <a:spcPts val="0"/>
              </a:spcBef>
              <a:spcAft>
                <a:spcPts val="0"/>
              </a:spcAft>
              <a:buSzPts val="3600"/>
              <a:buNone/>
              <a:defRPr sz="5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a:spLocks noGrp="1"/>
          </p:cNvSpPr>
          <p:nvPr>
            <p:ph type="title" idx="2" hasCustomPrompt="1"/>
          </p:nvPr>
        </p:nvSpPr>
        <p:spPr>
          <a:xfrm>
            <a:off x="3980125" y="954200"/>
            <a:ext cx="1183800" cy="1061100"/>
          </a:xfrm>
          <a:prstGeom prst="rect">
            <a:avLst/>
          </a:prstGeom>
          <a:solidFill>
            <a:schemeClr val="lt1"/>
          </a:solid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53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3452425" y="3223450"/>
            <a:ext cx="22392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7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21" name="Google Shape;21;p3"/>
          <p:cNvSpPr txBox="1">
            <a:spLocks noGrp="1"/>
          </p:cNvSpPr>
          <p:nvPr>
            <p:ph type="subTitle" idx="3"/>
          </p:nvPr>
        </p:nvSpPr>
        <p:spPr>
          <a:xfrm>
            <a:off x="366150" y="4540025"/>
            <a:ext cx="2035200" cy="400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 name="Google Shape;22;p3"/>
          <p:cNvSpPr txBox="1">
            <a:spLocks noGrp="1"/>
          </p:cNvSpPr>
          <p:nvPr>
            <p:ph type="subTitle" idx="4"/>
          </p:nvPr>
        </p:nvSpPr>
        <p:spPr>
          <a:xfrm>
            <a:off x="6742650" y="4540025"/>
            <a:ext cx="2035200" cy="40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p:txBody>
      </p:sp>
      <p:cxnSp>
        <p:nvCxnSpPr>
          <p:cNvPr id="23" name="Google Shape;23;p3"/>
          <p:cNvCxnSpPr/>
          <p:nvPr/>
        </p:nvCxnSpPr>
        <p:spPr>
          <a:xfrm>
            <a:off x="366150" y="341425"/>
            <a:ext cx="8411700" cy="0"/>
          </a:xfrm>
          <a:prstGeom prst="straightConnector1">
            <a:avLst/>
          </a:prstGeom>
          <a:noFill/>
          <a:ln w="28575" cap="rnd" cmpd="sng">
            <a:solidFill>
              <a:schemeClr val="dk1"/>
            </a:solidFill>
            <a:prstDash val="solid"/>
            <a:round/>
            <a:headEnd type="none" w="med" len="med"/>
            <a:tailEnd type="none" w="med" len="med"/>
          </a:ln>
        </p:spPr>
      </p:cxnSp>
      <p:sp>
        <p:nvSpPr>
          <p:cNvPr id="24" name="Google Shape;24;p3"/>
          <p:cNvSpPr txBox="1">
            <a:spLocks noGrp="1"/>
          </p:cNvSpPr>
          <p:nvPr>
            <p:ph type="title" idx="5" hasCustomPrompt="1"/>
          </p:nvPr>
        </p:nvSpPr>
        <p:spPr>
          <a:xfrm>
            <a:off x="4077600" y="4463075"/>
            <a:ext cx="988800" cy="554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11"/>
        <p:cNvGrpSpPr/>
        <p:nvPr/>
      </p:nvGrpSpPr>
      <p:grpSpPr>
        <a:xfrm>
          <a:off x="0" y="0"/>
          <a:ext cx="0" cy="0"/>
          <a:chOff x="0" y="0"/>
          <a:chExt cx="0" cy="0"/>
        </a:xfrm>
      </p:grpSpPr>
      <p:pic>
        <p:nvPicPr>
          <p:cNvPr id="212" name="Google Shape;212;p28"/>
          <p:cNvPicPr preferRelativeResize="0"/>
          <p:nvPr/>
        </p:nvPicPr>
        <p:blipFill>
          <a:blip r:embed="rId2"/>
          <a:stretch>
            <a:fillRect/>
          </a:stretch>
        </p:blipFill>
        <p:spPr>
          <a:xfrm>
            <a:off x="714" y="0"/>
            <a:ext cx="9142571" cy="5143500"/>
          </a:xfrm>
          <a:prstGeom prst="rect">
            <a:avLst/>
          </a:prstGeom>
          <a:noFill/>
          <a:ln>
            <a:noFill/>
          </a:ln>
        </p:spPr>
      </p:pic>
      <p:cxnSp>
        <p:nvCxnSpPr>
          <p:cNvPr id="213" name="Google Shape;213;p28"/>
          <p:cNvCxnSpPr/>
          <p:nvPr/>
        </p:nvCxnSpPr>
        <p:spPr>
          <a:xfrm>
            <a:off x="366125" y="4802075"/>
            <a:ext cx="8411700" cy="0"/>
          </a:xfrm>
          <a:prstGeom prst="straightConnector1">
            <a:avLst/>
          </a:prstGeom>
          <a:noFill/>
          <a:ln w="28575" cap="rnd" cmpd="sng">
            <a:solidFill>
              <a:schemeClr val="dk1"/>
            </a:solidFill>
            <a:prstDash val="solid"/>
            <a:round/>
            <a:headEnd type="none" w="med" len="med"/>
            <a:tailEnd type="none" w="med" len="med"/>
          </a:ln>
        </p:spPr>
      </p:cxnSp>
      <p:cxnSp>
        <p:nvCxnSpPr>
          <p:cNvPr id="214" name="Google Shape;214;p28"/>
          <p:cNvCxnSpPr/>
          <p:nvPr/>
        </p:nvCxnSpPr>
        <p:spPr>
          <a:xfrm>
            <a:off x="366150" y="341425"/>
            <a:ext cx="8411700" cy="0"/>
          </a:xfrm>
          <a:prstGeom prst="straightConnector1">
            <a:avLst/>
          </a:prstGeom>
          <a:noFill/>
          <a:ln w="28575" cap="rnd" cmpd="sng">
            <a:solidFill>
              <a:schemeClr val="dk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15"/>
        <p:cNvGrpSpPr/>
        <p:nvPr/>
      </p:nvGrpSpPr>
      <p:grpSpPr>
        <a:xfrm>
          <a:off x="0" y="0"/>
          <a:ext cx="0" cy="0"/>
          <a:chOff x="0" y="0"/>
          <a:chExt cx="0" cy="0"/>
        </a:xfrm>
      </p:grpSpPr>
      <p:pic>
        <p:nvPicPr>
          <p:cNvPr id="216" name="Google Shape;216;p29"/>
          <p:cNvPicPr preferRelativeResize="0"/>
          <p:nvPr/>
        </p:nvPicPr>
        <p:blipFill>
          <a:blip r:embed="rId2"/>
          <a:stretch>
            <a:fillRect/>
          </a:stretch>
        </p:blipFill>
        <p:spPr>
          <a:xfrm flipH="1">
            <a:off x="714" y="0"/>
            <a:ext cx="9142571" cy="5143500"/>
          </a:xfrm>
          <a:prstGeom prst="rect">
            <a:avLst/>
          </a:prstGeom>
          <a:noFill/>
          <a:ln>
            <a:noFill/>
          </a:ln>
        </p:spPr>
      </p:pic>
      <p:cxnSp>
        <p:nvCxnSpPr>
          <p:cNvPr id="217" name="Google Shape;217;p29"/>
          <p:cNvCxnSpPr/>
          <p:nvPr/>
        </p:nvCxnSpPr>
        <p:spPr>
          <a:xfrm>
            <a:off x="366125" y="4802075"/>
            <a:ext cx="8411700" cy="0"/>
          </a:xfrm>
          <a:prstGeom prst="straightConnector1">
            <a:avLst/>
          </a:prstGeom>
          <a:noFill/>
          <a:ln w="28575" cap="rnd" cmpd="sng">
            <a:solidFill>
              <a:schemeClr val="dk1"/>
            </a:solidFill>
            <a:prstDash val="solid"/>
            <a:round/>
            <a:headEnd type="none" w="med" len="med"/>
            <a:tailEnd type="none" w="med" len="med"/>
          </a:ln>
        </p:spPr>
      </p:cxnSp>
      <p:cxnSp>
        <p:nvCxnSpPr>
          <p:cNvPr id="218" name="Google Shape;218;p29"/>
          <p:cNvCxnSpPr/>
          <p:nvPr/>
        </p:nvCxnSpPr>
        <p:spPr>
          <a:xfrm>
            <a:off x="366150" y="341425"/>
            <a:ext cx="8411700" cy="0"/>
          </a:xfrm>
          <a:prstGeom prst="straightConnector1">
            <a:avLst/>
          </a:prstGeom>
          <a:noFill/>
          <a:ln w="28575" cap="rnd"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25"/>
        <p:cNvGrpSpPr/>
        <p:nvPr/>
      </p:nvGrpSpPr>
      <p:grpSpPr>
        <a:xfrm>
          <a:off x="0" y="0"/>
          <a:ext cx="0" cy="0"/>
          <a:chOff x="0" y="0"/>
          <a:chExt cx="0" cy="0"/>
        </a:xfrm>
      </p:grpSpPr>
      <p:pic>
        <p:nvPicPr>
          <p:cNvPr id="26" name="Google Shape;26;p4"/>
          <p:cNvPicPr preferRelativeResize="0"/>
          <p:nvPr/>
        </p:nvPicPr>
        <p:blipFill>
          <a:blip r:embed="rId2"/>
          <a:stretch>
            <a:fillRect/>
          </a:stretch>
        </p:blipFill>
        <p:spPr>
          <a:xfrm>
            <a:off x="714" y="0"/>
            <a:ext cx="9142571" cy="5143500"/>
          </a:xfrm>
          <a:prstGeom prst="rect">
            <a:avLst/>
          </a:prstGeom>
          <a:noFill/>
          <a:ln>
            <a:noFill/>
          </a:ln>
        </p:spPr>
      </p:pic>
      <p:sp>
        <p:nvSpPr>
          <p:cNvPr id="27" name="Google Shape;27;p4"/>
          <p:cNvSpPr txBox="1">
            <a:spLocks noGrp="1"/>
          </p:cNvSpPr>
          <p:nvPr>
            <p:ph type="subTitle" idx="1"/>
          </p:nvPr>
        </p:nvSpPr>
        <p:spPr>
          <a:xfrm>
            <a:off x="720000" y="1227575"/>
            <a:ext cx="7704000" cy="3732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2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cxnSp>
        <p:nvCxnSpPr>
          <p:cNvPr id="28" name="Google Shape;28;p4"/>
          <p:cNvCxnSpPr/>
          <p:nvPr/>
        </p:nvCxnSpPr>
        <p:spPr>
          <a:xfrm>
            <a:off x="366150" y="341425"/>
            <a:ext cx="8411700" cy="0"/>
          </a:xfrm>
          <a:prstGeom prst="straightConnector1">
            <a:avLst/>
          </a:prstGeom>
          <a:noFill/>
          <a:ln w="28575" cap="rnd" cmpd="sng">
            <a:solidFill>
              <a:schemeClr val="dk1"/>
            </a:solidFill>
            <a:prstDash val="solid"/>
            <a:round/>
            <a:headEnd type="none" w="med" len="med"/>
            <a:tailEnd type="none" w="med" len="med"/>
          </a:ln>
        </p:spPr>
      </p:cxnSp>
      <p:cxnSp>
        <p:nvCxnSpPr>
          <p:cNvPr id="29" name="Google Shape;29;p4"/>
          <p:cNvCxnSpPr/>
          <p:nvPr/>
        </p:nvCxnSpPr>
        <p:spPr>
          <a:xfrm>
            <a:off x="366125" y="4802075"/>
            <a:ext cx="8411700" cy="0"/>
          </a:xfrm>
          <a:prstGeom prst="straightConnector1">
            <a:avLst/>
          </a:prstGeom>
          <a:noFill/>
          <a:ln w="28575" cap="rnd" cmpd="sng">
            <a:solidFill>
              <a:schemeClr val="dk1"/>
            </a:solidFill>
            <a:prstDash val="solid"/>
            <a:round/>
            <a:headEnd type="none" w="med" len="med"/>
            <a:tailEnd type="none" w="med" len="med"/>
          </a:ln>
        </p:spPr>
      </p:cxnSp>
      <p:sp>
        <p:nvSpPr>
          <p:cNvPr id="30" name="Google Shape;30;p4"/>
          <p:cNvSpPr txBox="1">
            <a:spLocks noGrp="1"/>
          </p:cNvSpPr>
          <p:nvPr>
            <p:ph type="title"/>
          </p:nvPr>
        </p:nvSpPr>
        <p:spPr>
          <a:xfrm>
            <a:off x="720000" y="407209"/>
            <a:ext cx="7704000" cy="69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pic>
        <p:nvPicPr>
          <p:cNvPr id="59" name="Google Shape;59;p9"/>
          <p:cNvPicPr preferRelativeResize="0"/>
          <p:nvPr/>
        </p:nvPicPr>
        <p:blipFill>
          <a:blip r:embed="rId2"/>
          <a:stretch>
            <a:fillRect/>
          </a:stretch>
        </p:blipFill>
        <p:spPr>
          <a:xfrm>
            <a:off x="714" y="0"/>
            <a:ext cx="9142571" cy="5143500"/>
          </a:xfrm>
          <a:prstGeom prst="rect">
            <a:avLst/>
          </a:prstGeom>
          <a:noFill/>
          <a:ln>
            <a:noFill/>
          </a:ln>
        </p:spPr>
      </p:pic>
      <p:sp>
        <p:nvSpPr>
          <p:cNvPr id="60" name="Google Shape;60;p9"/>
          <p:cNvSpPr txBox="1">
            <a:spLocks noGrp="1"/>
          </p:cNvSpPr>
          <p:nvPr>
            <p:ph type="subTitle" idx="1"/>
          </p:nvPr>
        </p:nvSpPr>
        <p:spPr>
          <a:xfrm>
            <a:off x="4506750" y="2278000"/>
            <a:ext cx="3794700" cy="1445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1700"/>
            </a:lvl1pPr>
            <a:lvl2pPr lvl="1" algn="ctr" rtl="0">
              <a:lnSpc>
                <a:spcPct val="100000"/>
              </a:lnSpc>
              <a:spcBef>
                <a:spcPts val="1600"/>
              </a:spcBef>
              <a:spcAft>
                <a:spcPts val="0"/>
              </a:spcAft>
              <a:buSzPts val="1900"/>
              <a:buNone/>
              <a:defRPr sz="1900"/>
            </a:lvl2pPr>
            <a:lvl3pPr lvl="2" algn="ctr" rtl="0">
              <a:lnSpc>
                <a:spcPct val="100000"/>
              </a:lnSpc>
              <a:spcBef>
                <a:spcPts val="1600"/>
              </a:spcBef>
              <a:spcAft>
                <a:spcPts val="0"/>
              </a:spcAft>
              <a:buSzPts val="1900"/>
              <a:buNone/>
              <a:defRPr sz="1900"/>
            </a:lvl3pPr>
            <a:lvl4pPr lvl="3" algn="ctr" rtl="0">
              <a:lnSpc>
                <a:spcPct val="100000"/>
              </a:lnSpc>
              <a:spcBef>
                <a:spcPts val="1600"/>
              </a:spcBef>
              <a:spcAft>
                <a:spcPts val="0"/>
              </a:spcAft>
              <a:buSzPts val="1900"/>
              <a:buNone/>
              <a:defRPr sz="1900"/>
            </a:lvl4pPr>
            <a:lvl5pPr lvl="4" algn="ctr" rtl="0">
              <a:lnSpc>
                <a:spcPct val="100000"/>
              </a:lnSpc>
              <a:spcBef>
                <a:spcPts val="1600"/>
              </a:spcBef>
              <a:spcAft>
                <a:spcPts val="0"/>
              </a:spcAft>
              <a:buSzPts val="1900"/>
              <a:buNone/>
              <a:defRPr sz="1900"/>
            </a:lvl5pPr>
            <a:lvl6pPr lvl="5" algn="ctr" rtl="0">
              <a:lnSpc>
                <a:spcPct val="100000"/>
              </a:lnSpc>
              <a:spcBef>
                <a:spcPts val="1600"/>
              </a:spcBef>
              <a:spcAft>
                <a:spcPts val="0"/>
              </a:spcAft>
              <a:buSzPts val="1900"/>
              <a:buNone/>
              <a:defRPr sz="1900"/>
            </a:lvl6pPr>
            <a:lvl7pPr lvl="6" algn="ctr" rtl="0">
              <a:lnSpc>
                <a:spcPct val="100000"/>
              </a:lnSpc>
              <a:spcBef>
                <a:spcPts val="1600"/>
              </a:spcBef>
              <a:spcAft>
                <a:spcPts val="0"/>
              </a:spcAft>
              <a:buSzPts val="1900"/>
              <a:buNone/>
              <a:defRPr sz="1900"/>
            </a:lvl7pPr>
            <a:lvl8pPr lvl="7" algn="ctr" rtl="0">
              <a:lnSpc>
                <a:spcPct val="100000"/>
              </a:lnSpc>
              <a:spcBef>
                <a:spcPts val="1600"/>
              </a:spcBef>
              <a:spcAft>
                <a:spcPts val="0"/>
              </a:spcAft>
              <a:buSzPts val="1900"/>
              <a:buNone/>
              <a:defRPr sz="1900"/>
            </a:lvl8pPr>
            <a:lvl9pPr lvl="8" algn="ctr" rtl="0">
              <a:lnSpc>
                <a:spcPct val="100000"/>
              </a:lnSpc>
              <a:spcBef>
                <a:spcPts val="1600"/>
              </a:spcBef>
              <a:spcAft>
                <a:spcPts val="1600"/>
              </a:spcAft>
              <a:buSzPts val="1900"/>
              <a:buNone/>
              <a:defRPr sz="1900"/>
            </a:lvl9pPr>
          </a:lstStyle>
          <a:p/>
        </p:txBody>
      </p:sp>
      <p:sp>
        <p:nvSpPr>
          <p:cNvPr id="61" name="Google Shape;61;p9"/>
          <p:cNvSpPr txBox="1">
            <a:spLocks noGrp="1"/>
          </p:cNvSpPr>
          <p:nvPr>
            <p:ph type="title"/>
          </p:nvPr>
        </p:nvSpPr>
        <p:spPr>
          <a:xfrm>
            <a:off x="4506825" y="1406000"/>
            <a:ext cx="3794700" cy="682200"/>
          </a:xfrm>
          <a:prstGeom prst="rect">
            <a:avLst/>
          </a:prstGeom>
        </p:spPr>
        <p:txBody>
          <a:bodyPr spcFirstLastPara="1" wrap="square" lIns="91425" tIns="91425" rIns="91425" bIns="91425" anchor="t" anchorCtr="0">
            <a:noAutofit/>
          </a:bodyPr>
          <a:lstStyle>
            <a:lvl1pPr lvl="0" algn="r" rtl="0">
              <a:lnSpc>
                <a:spcPct val="70000"/>
              </a:lnSpc>
              <a:spcBef>
                <a:spcPts val="0"/>
              </a:spcBef>
              <a:spcAft>
                <a:spcPts val="0"/>
              </a:spcAft>
              <a:buSzPts val="3900"/>
              <a:buNone/>
              <a:defRPr sz="4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cxnSp>
        <p:nvCxnSpPr>
          <p:cNvPr id="62" name="Google Shape;62;p9"/>
          <p:cNvCxnSpPr/>
          <p:nvPr/>
        </p:nvCxnSpPr>
        <p:spPr>
          <a:xfrm>
            <a:off x="366150" y="341425"/>
            <a:ext cx="8411700" cy="0"/>
          </a:xfrm>
          <a:prstGeom prst="straightConnector1">
            <a:avLst/>
          </a:prstGeom>
          <a:noFill/>
          <a:ln w="28575" cap="rnd" cmpd="sng">
            <a:solidFill>
              <a:schemeClr val="dk1"/>
            </a:solidFill>
            <a:prstDash val="solid"/>
            <a:round/>
            <a:headEnd type="none" w="med" len="med"/>
            <a:tailEnd type="none" w="med" len="med"/>
          </a:ln>
        </p:spPr>
      </p:cxnSp>
      <p:cxnSp>
        <p:nvCxnSpPr>
          <p:cNvPr id="63" name="Google Shape;63;p9"/>
          <p:cNvCxnSpPr/>
          <p:nvPr/>
        </p:nvCxnSpPr>
        <p:spPr>
          <a:xfrm>
            <a:off x="366125" y="4802075"/>
            <a:ext cx="8411700" cy="0"/>
          </a:xfrm>
          <a:prstGeom prst="straightConnector1">
            <a:avLst/>
          </a:prstGeom>
          <a:noFill/>
          <a:ln w="28575" cap="rnd"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pic>
        <p:nvPicPr>
          <p:cNvPr id="65" name="Google Shape;65;p10"/>
          <p:cNvPicPr preferRelativeResize="0"/>
          <p:nvPr/>
        </p:nvPicPr>
        <p:blipFill>
          <a:blip r:embed="rId2">
            <a:alphaModFix amt="20000"/>
          </a:blip>
          <a:stretch>
            <a:fillRect/>
          </a:stretch>
        </p:blipFill>
        <p:spPr>
          <a:xfrm>
            <a:off x="714" y="0"/>
            <a:ext cx="9142571" cy="5143500"/>
          </a:xfrm>
          <a:prstGeom prst="rect">
            <a:avLst/>
          </a:prstGeom>
          <a:noFill/>
          <a:ln>
            <a:noFill/>
          </a:ln>
        </p:spPr>
      </p:pic>
      <p:sp>
        <p:nvSpPr>
          <p:cNvPr id="66" name="Google Shape;66;p10"/>
          <p:cNvSpPr txBox="1">
            <a:spLocks noGrp="1"/>
          </p:cNvSpPr>
          <p:nvPr>
            <p:ph type="title"/>
          </p:nvPr>
        </p:nvSpPr>
        <p:spPr>
          <a:xfrm>
            <a:off x="1093775" y="3263325"/>
            <a:ext cx="6956400" cy="11022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p:txBody>
      </p:sp>
      <p:cxnSp>
        <p:nvCxnSpPr>
          <p:cNvPr id="67" name="Google Shape;67;p10"/>
          <p:cNvCxnSpPr/>
          <p:nvPr/>
        </p:nvCxnSpPr>
        <p:spPr>
          <a:xfrm>
            <a:off x="366150" y="341425"/>
            <a:ext cx="8411700" cy="0"/>
          </a:xfrm>
          <a:prstGeom prst="straightConnector1">
            <a:avLst/>
          </a:prstGeom>
          <a:noFill/>
          <a:ln w="28575" cap="rnd" cmpd="sng">
            <a:solidFill>
              <a:schemeClr val="dk1"/>
            </a:solidFill>
            <a:prstDash val="solid"/>
            <a:round/>
            <a:headEnd type="none" w="med" len="med"/>
            <a:tailEnd type="none" w="med" len="med"/>
          </a:ln>
        </p:spPr>
      </p:cxnSp>
      <p:cxnSp>
        <p:nvCxnSpPr>
          <p:cNvPr id="68" name="Google Shape;68;p10"/>
          <p:cNvCxnSpPr/>
          <p:nvPr/>
        </p:nvCxnSpPr>
        <p:spPr>
          <a:xfrm>
            <a:off x="366125" y="4802075"/>
            <a:ext cx="8411700" cy="0"/>
          </a:xfrm>
          <a:prstGeom prst="straightConnector1">
            <a:avLst/>
          </a:prstGeom>
          <a:noFill/>
          <a:ln w="28575" cap="rnd"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1" name="Shape 7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8"/>
        <p:cNvGrpSpPr/>
        <p:nvPr/>
      </p:nvGrpSpPr>
      <p:grpSpPr>
        <a:xfrm>
          <a:off x="0" y="0"/>
          <a:ext cx="0" cy="0"/>
          <a:chOff x="0" y="0"/>
          <a:chExt cx="0" cy="0"/>
        </a:xfrm>
      </p:grpSpPr>
      <p:pic>
        <p:nvPicPr>
          <p:cNvPr id="79" name="Google Shape;79;p13"/>
          <p:cNvPicPr preferRelativeResize="0"/>
          <p:nvPr/>
        </p:nvPicPr>
        <p:blipFill>
          <a:blip r:embed="rId2"/>
          <a:stretch>
            <a:fillRect/>
          </a:stretch>
        </p:blipFill>
        <p:spPr>
          <a:xfrm>
            <a:off x="714" y="0"/>
            <a:ext cx="9142571" cy="5143500"/>
          </a:xfrm>
          <a:prstGeom prst="rect">
            <a:avLst/>
          </a:prstGeom>
          <a:noFill/>
          <a:ln>
            <a:noFill/>
          </a:ln>
        </p:spPr>
      </p:pic>
      <p:sp>
        <p:nvSpPr>
          <p:cNvPr id="80" name="Google Shape;80;p13"/>
          <p:cNvSpPr txBox="1">
            <a:spLocks noGrp="1"/>
          </p:cNvSpPr>
          <p:nvPr>
            <p:ph type="subTitle" idx="1"/>
          </p:nvPr>
        </p:nvSpPr>
        <p:spPr>
          <a:xfrm>
            <a:off x="1844125" y="1967019"/>
            <a:ext cx="1968900" cy="52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81" name="Google Shape;81;p13"/>
          <p:cNvSpPr txBox="1">
            <a:spLocks noGrp="1"/>
          </p:cNvSpPr>
          <p:nvPr>
            <p:ph type="subTitle" idx="2"/>
          </p:nvPr>
        </p:nvSpPr>
        <p:spPr>
          <a:xfrm flipH="1">
            <a:off x="5320024" y="1967019"/>
            <a:ext cx="1968900" cy="525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82" name="Google Shape;82;p13"/>
          <p:cNvSpPr txBox="1">
            <a:spLocks noGrp="1"/>
          </p:cNvSpPr>
          <p:nvPr>
            <p:ph type="subTitle" idx="3"/>
          </p:nvPr>
        </p:nvSpPr>
        <p:spPr>
          <a:xfrm>
            <a:off x="1844125" y="3446525"/>
            <a:ext cx="1968900" cy="52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83" name="Google Shape;83;p13"/>
          <p:cNvSpPr txBox="1">
            <a:spLocks noGrp="1"/>
          </p:cNvSpPr>
          <p:nvPr>
            <p:ph type="subTitle" idx="4"/>
          </p:nvPr>
        </p:nvSpPr>
        <p:spPr>
          <a:xfrm flipH="1">
            <a:off x="5320024" y="3446525"/>
            <a:ext cx="1968900" cy="525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84" name="Google Shape;84;p13"/>
          <p:cNvSpPr txBox="1">
            <a:spLocks noGrp="1"/>
          </p:cNvSpPr>
          <p:nvPr>
            <p:ph type="title" hasCustomPrompt="1"/>
          </p:nvPr>
        </p:nvSpPr>
        <p:spPr>
          <a:xfrm>
            <a:off x="720000" y="1679025"/>
            <a:ext cx="1048200" cy="8139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5" name="Google Shape;85;p13"/>
          <p:cNvSpPr txBox="1">
            <a:spLocks noGrp="1"/>
          </p:cNvSpPr>
          <p:nvPr>
            <p:ph type="title" idx="5" hasCustomPrompt="1"/>
          </p:nvPr>
        </p:nvSpPr>
        <p:spPr>
          <a:xfrm>
            <a:off x="720000" y="3158525"/>
            <a:ext cx="1048200" cy="8139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6" name="Google Shape;86;p13"/>
          <p:cNvSpPr txBox="1">
            <a:spLocks noGrp="1"/>
          </p:cNvSpPr>
          <p:nvPr>
            <p:ph type="title" idx="6" hasCustomPrompt="1"/>
          </p:nvPr>
        </p:nvSpPr>
        <p:spPr>
          <a:xfrm flipH="1">
            <a:off x="7375802" y="1679025"/>
            <a:ext cx="1048200" cy="8139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7" name="Google Shape;87;p13"/>
          <p:cNvSpPr txBox="1">
            <a:spLocks noGrp="1"/>
          </p:cNvSpPr>
          <p:nvPr>
            <p:ph type="title" idx="7" hasCustomPrompt="1"/>
          </p:nvPr>
        </p:nvSpPr>
        <p:spPr>
          <a:xfrm flipH="1">
            <a:off x="7375802" y="3158525"/>
            <a:ext cx="1048200" cy="8139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8" name="Google Shape;88;p13"/>
          <p:cNvSpPr txBox="1">
            <a:spLocks noGrp="1"/>
          </p:cNvSpPr>
          <p:nvPr>
            <p:ph type="title" idx="8"/>
          </p:nvPr>
        </p:nvSpPr>
        <p:spPr>
          <a:xfrm>
            <a:off x="720000" y="407209"/>
            <a:ext cx="7704000" cy="69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dirty="0"/>
          </a:p>
        </p:txBody>
      </p:sp>
      <p:sp>
        <p:nvSpPr>
          <p:cNvPr id="89" name="Google Shape;89;p13"/>
          <p:cNvSpPr txBox="1">
            <a:spLocks noGrp="1"/>
          </p:cNvSpPr>
          <p:nvPr>
            <p:ph type="subTitle" idx="9"/>
          </p:nvPr>
        </p:nvSpPr>
        <p:spPr>
          <a:xfrm>
            <a:off x="1844125" y="1702056"/>
            <a:ext cx="1968900" cy="3642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ontserrat" panose="00000500000000000000"/>
              <a:buNone/>
              <a:defRPr sz="2200"/>
            </a:lvl1pPr>
            <a:lvl2pPr lvl="1" rtl="0">
              <a:spcBef>
                <a:spcPts val="0"/>
              </a:spcBef>
              <a:spcAft>
                <a:spcPts val="0"/>
              </a:spcAft>
              <a:buSzPts val="2000"/>
              <a:buFont typeface="Montserrat" panose="00000500000000000000"/>
              <a:buNone/>
              <a:defRPr sz="2000">
                <a:latin typeface="Montserrat" panose="00000500000000000000"/>
                <a:ea typeface="Montserrat" panose="00000500000000000000"/>
                <a:cs typeface="Montserrat" panose="00000500000000000000"/>
                <a:sym typeface="Montserrat" panose="00000500000000000000"/>
              </a:defRPr>
            </a:lvl2pPr>
            <a:lvl3pPr lvl="2" rtl="0">
              <a:spcBef>
                <a:spcPts val="1600"/>
              </a:spcBef>
              <a:spcAft>
                <a:spcPts val="0"/>
              </a:spcAft>
              <a:buSzPts val="2000"/>
              <a:buFont typeface="Montserrat" panose="00000500000000000000"/>
              <a:buNone/>
              <a:defRPr sz="2000">
                <a:latin typeface="Montserrat" panose="00000500000000000000"/>
                <a:ea typeface="Montserrat" panose="00000500000000000000"/>
                <a:cs typeface="Montserrat" panose="00000500000000000000"/>
                <a:sym typeface="Montserrat" panose="00000500000000000000"/>
              </a:defRPr>
            </a:lvl3pPr>
            <a:lvl4pPr lvl="3" rtl="0">
              <a:spcBef>
                <a:spcPts val="1600"/>
              </a:spcBef>
              <a:spcAft>
                <a:spcPts val="0"/>
              </a:spcAft>
              <a:buSzPts val="2000"/>
              <a:buFont typeface="Montserrat" panose="00000500000000000000"/>
              <a:buNone/>
              <a:defRPr sz="2000">
                <a:latin typeface="Montserrat" panose="00000500000000000000"/>
                <a:ea typeface="Montserrat" panose="00000500000000000000"/>
                <a:cs typeface="Montserrat" panose="00000500000000000000"/>
                <a:sym typeface="Montserrat" panose="00000500000000000000"/>
              </a:defRPr>
            </a:lvl4pPr>
            <a:lvl5pPr lvl="4" rtl="0">
              <a:spcBef>
                <a:spcPts val="1600"/>
              </a:spcBef>
              <a:spcAft>
                <a:spcPts val="0"/>
              </a:spcAft>
              <a:buSzPts val="2000"/>
              <a:buFont typeface="Montserrat" panose="00000500000000000000"/>
              <a:buNone/>
              <a:defRPr sz="2000">
                <a:latin typeface="Montserrat" panose="00000500000000000000"/>
                <a:ea typeface="Montserrat" panose="00000500000000000000"/>
                <a:cs typeface="Montserrat" panose="00000500000000000000"/>
                <a:sym typeface="Montserrat" panose="00000500000000000000"/>
              </a:defRPr>
            </a:lvl5pPr>
            <a:lvl6pPr lvl="5" rtl="0">
              <a:spcBef>
                <a:spcPts val="1600"/>
              </a:spcBef>
              <a:spcAft>
                <a:spcPts val="0"/>
              </a:spcAft>
              <a:buSzPts val="2000"/>
              <a:buFont typeface="Montserrat" panose="00000500000000000000"/>
              <a:buNone/>
              <a:defRPr sz="2000">
                <a:latin typeface="Montserrat" panose="00000500000000000000"/>
                <a:ea typeface="Montserrat" panose="00000500000000000000"/>
                <a:cs typeface="Montserrat" panose="00000500000000000000"/>
                <a:sym typeface="Montserrat" panose="00000500000000000000"/>
              </a:defRPr>
            </a:lvl6pPr>
            <a:lvl7pPr lvl="6" rtl="0">
              <a:spcBef>
                <a:spcPts val="1600"/>
              </a:spcBef>
              <a:spcAft>
                <a:spcPts val="0"/>
              </a:spcAft>
              <a:buSzPts val="2000"/>
              <a:buFont typeface="Montserrat" panose="00000500000000000000"/>
              <a:buNone/>
              <a:defRPr sz="2000">
                <a:latin typeface="Montserrat" panose="00000500000000000000"/>
                <a:ea typeface="Montserrat" panose="00000500000000000000"/>
                <a:cs typeface="Montserrat" panose="00000500000000000000"/>
                <a:sym typeface="Montserrat" panose="00000500000000000000"/>
              </a:defRPr>
            </a:lvl7pPr>
            <a:lvl8pPr lvl="7" rtl="0">
              <a:spcBef>
                <a:spcPts val="1600"/>
              </a:spcBef>
              <a:spcAft>
                <a:spcPts val="0"/>
              </a:spcAft>
              <a:buSzPts val="2000"/>
              <a:buFont typeface="Montserrat" panose="00000500000000000000"/>
              <a:buNone/>
              <a:defRPr sz="2000">
                <a:latin typeface="Montserrat" panose="00000500000000000000"/>
                <a:ea typeface="Montserrat" panose="00000500000000000000"/>
                <a:cs typeface="Montserrat" panose="00000500000000000000"/>
                <a:sym typeface="Montserrat" panose="00000500000000000000"/>
              </a:defRPr>
            </a:lvl8pPr>
            <a:lvl9pPr lvl="8" rtl="0">
              <a:spcBef>
                <a:spcPts val="1600"/>
              </a:spcBef>
              <a:spcAft>
                <a:spcPts val="1600"/>
              </a:spcAft>
              <a:buSzPts val="2000"/>
              <a:buFont typeface="Montserrat" panose="00000500000000000000"/>
              <a:buNone/>
              <a:defRPr sz="2000">
                <a:latin typeface="Montserrat" panose="00000500000000000000"/>
                <a:ea typeface="Montserrat" panose="00000500000000000000"/>
                <a:cs typeface="Montserrat" panose="00000500000000000000"/>
                <a:sym typeface="Montserrat" panose="00000500000000000000"/>
              </a:defRPr>
            </a:lvl9pPr>
          </a:lstStyle>
          <a:p/>
        </p:txBody>
      </p:sp>
      <p:sp>
        <p:nvSpPr>
          <p:cNvPr id="90" name="Google Shape;90;p13"/>
          <p:cNvSpPr txBox="1">
            <a:spLocks noGrp="1"/>
          </p:cNvSpPr>
          <p:nvPr>
            <p:ph type="subTitle" idx="13"/>
          </p:nvPr>
        </p:nvSpPr>
        <p:spPr>
          <a:xfrm flipH="1">
            <a:off x="5320025" y="1702056"/>
            <a:ext cx="1968900" cy="364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Font typeface="Montserrat" panose="00000500000000000000"/>
              <a:buNone/>
              <a:defRPr sz="2200"/>
            </a:lvl1pPr>
            <a:lvl2pPr lvl="1" rtl="0">
              <a:spcBef>
                <a:spcPts val="0"/>
              </a:spcBef>
              <a:spcAft>
                <a:spcPts val="0"/>
              </a:spcAft>
              <a:buSzPts val="2000"/>
              <a:buFont typeface="Montserrat" panose="00000500000000000000"/>
              <a:buNone/>
              <a:defRPr sz="2000">
                <a:latin typeface="Montserrat" panose="00000500000000000000"/>
                <a:ea typeface="Montserrat" panose="00000500000000000000"/>
                <a:cs typeface="Montserrat" panose="00000500000000000000"/>
                <a:sym typeface="Montserrat" panose="00000500000000000000"/>
              </a:defRPr>
            </a:lvl2pPr>
            <a:lvl3pPr lvl="2" rtl="0">
              <a:spcBef>
                <a:spcPts val="1600"/>
              </a:spcBef>
              <a:spcAft>
                <a:spcPts val="0"/>
              </a:spcAft>
              <a:buSzPts val="2000"/>
              <a:buFont typeface="Montserrat" panose="00000500000000000000"/>
              <a:buNone/>
              <a:defRPr sz="2000">
                <a:latin typeface="Montserrat" panose="00000500000000000000"/>
                <a:ea typeface="Montserrat" panose="00000500000000000000"/>
                <a:cs typeface="Montserrat" panose="00000500000000000000"/>
                <a:sym typeface="Montserrat" panose="00000500000000000000"/>
              </a:defRPr>
            </a:lvl3pPr>
            <a:lvl4pPr lvl="3" rtl="0">
              <a:spcBef>
                <a:spcPts val="1600"/>
              </a:spcBef>
              <a:spcAft>
                <a:spcPts val="0"/>
              </a:spcAft>
              <a:buSzPts val="2000"/>
              <a:buFont typeface="Montserrat" panose="00000500000000000000"/>
              <a:buNone/>
              <a:defRPr sz="2000">
                <a:latin typeface="Montserrat" panose="00000500000000000000"/>
                <a:ea typeface="Montserrat" panose="00000500000000000000"/>
                <a:cs typeface="Montserrat" panose="00000500000000000000"/>
                <a:sym typeface="Montserrat" panose="00000500000000000000"/>
              </a:defRPr>
            </a:lvl4pPr>
            <a:lvl5pPr lvl="4" rtl="0">
              <a:spcBef>
                <a:spcPts val="1600"/>
              </a:spcBef>
              <a:spcAft>
                <a:spcPts val="0"/>
              </a:spcAft>
              <a:buSzPts val="2000"/>
              <a:buFont typeface="Montserrat" panose="00000500000000000000"/>
              <a:buNone/>
              <a:defRPr sz="2000">
                <a:latin typeface="Montserrat" panose="00000500000000000000"/>
                <a:ea typeface="Montserrat" panose="00000500000000000000"/>
                <a:cs typeface="Montserrat" panose="00000500000000000000"/>
                <a:sym typeface="Montserrat" panose="00000500000000000000"/>
              </a:defRPr>
            </a:lvl5pPr>
            <a:lvl6pPr lvl="5" rtl="0">
              <a:spcBef>
                <a:spcPts val="1600"/>
              </a:spcBef>
              <a:spcAft>
                <a:spcPts val="0"/>
              </a:spcAft>
              <a:buSzPts val="2000"/>
              <a:buFont typeface="Montserrat" panose="00000500000000000000"/>
              <a:buNone/>
              <a:defRPr sz="2000">
                <a:latin typeface="Montserrat" panose="00000500000000000000"/>
                <a:ea typeface="Montserrat" panose="00000500000000000000"/>
                <a:cs typeface="Montserrat" panose="00000500000000000000"/>
                <a:sym typeface="Montserrat" panose="00000500000000000000"/>
              </a:defRPr>
            </a:lvl6pPr>
            <a:lvl7pPr lvl="6" rtl="0">
              <a:spcBef>
                <a:spcPts val="1600"/>
              </a:spcBef>
              <a:spcAft>
                <a:spcPts val="0"/>
              </a:spcAft>
              <a:buSzPts val="2000"/>
              <a:buFont typeface="Montserrat" panose="00000500000000000000"/>
              <a:buNone/>
              <a:defRPr sz="2000">
                <a:latin typeface="Montserrat" panose="00000500000000000000"/>
                <a:ea typeface="Montserrat" panose="00000500000000000000"/>
                <a:cs typeface="Montserrat" panose="00000500000000000000"/>
                <a:sym typeface="Montserrat" panose="00000500000000000000"/>
              </a:defRPr>
            </a:lvl7pPr>
            <a:lvl8pPr lvl="7" rtl="0">
              <a:spcBef>
                <a:spcPts val="1600"/>
              </a:spcBef>
              <a:spcAft>
                <a:spcPts val="0"/>
              </a:spcAft>
              <a:buSzPts val="2000"/>
              <a:buFont typeface="Montserrat" panose="00000500000000000000"/>
              <a:buNone/>
              <a:defRPr sz="2000">
                <a:latin typeface="Montserrat" panose="00000500000000000000"/>
                <a:ea typeface="Montserrat" panose="00000500000000000000"/>
                <a:cs typeface="Montserrat" panose="00000500000000000000"/>
                <a:sym typeface="Montserrat" panose="00000500000000000000"/>
              </a:defRPr>
            </a:lvl8pPr>
            <a:lvl9pPr lvl="8" rtl="0">
              <a:spcBef>
                <a:spcPts val="1600"/>
              </a:spcBef>
              <a:spcAft>
                <a:spcPts val="1600"/>
              </a:spcAft>
              <a:buSzPts val="2000"/>
              <a:buFont typeface="Montserrat" panose="00000500000000000000"/>
              <a:buNone/>
              <a:defRPr sz="2000">
                <a:latin typeface="Montserrat" panose="00000500000000000000"/>
                <a:ea typeface="Montserrat" panose="00000500000000000000"/>
                <a:cs typeface="Montserrat" panose="00000500000000000000"/>
                <a:sym typeface="Montserrat" panose="00000500000000000000"/>
              </a:defRPr>
            </a:lvl9pPr>
          </a:lstStyle>
          <a:p/>
        </p:txBody>
      </p:sp>
      <p:sp>
        <p:nvSpPr>
          <p:cNvPr id="91" name="Google Shape;91;p13"/>
          <p:cNvSpPr txBox="1">
            <a:spLocks noGrp="1"/>
          </p:cNvSpPr>
          <p:nvPr>
            <p:ph type="subTitle" idx="14"/>
          </p:nvPr>
        </p:nvSpPr>
        <p:spPr>
          <a:xfrm>
            <a:off x="1844125" y="3181555"/>
            <a:ext cx="1968900" cy="3642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ontserrat" panose="00000500000000000000"/>
              <a:buNone/>
              <a:defRPr sz="2200"/>
            </a:lvl1pPr>
            <a:lvl2pPr lvl="1" rtl="0">
              <a:spcBef>
                <a:spcPts val="0"/>
              </a:spcBef>
              <a:spcAft>
                <a:spcPts val="0"/>
              </a:spcAft>
              <a:buSzPts val="2000"/>
              <a:buFont typeface="Montserrat" panose="00000500000000000000"/>
              <a:buNone/>
              <a:defRPr sz="2000">
                <a:latin typeface="Montserrat" panose="00000500000000000000"/>
                <a:ea typeface="Montserrat" panose="00000500000000000000"/>
                <a:cs typeface="Montserrat" panose="00000500000000000000"/>
                <a:sym typeface="Montserrat" panose="00000500000000000000"/>
              </a:defRPr>
            </a:lvl2pPr>
            <a:lvl3pPr lvl="2" rtl="0">
              <a:spcBef>
                <a:spcPts val="1600"/>
              </a:spcBef>
              <a:spcAft>
                <a:spcPts val="0"/>
              </a:spcAft>
              <a:buSzPts val="2000"/>
              <a:buFont typeface="Montserrat" panose="00000500000000000000"/>
              <a:buNone/>
              <a:defRPr sz="2000">
                <a:latin typeface="Montserrat" panose="00000500000000000000"/>
                <a:ea typeface="Montserrat" panose="00000500000000000000"/>
                <a:cs typeface="Montserrat" panose="00000500000000000000"/>
                <a:sym typeface="Montserrat" panose="00000500000000000000"/>
              </a:defRPr>
            </a:lvl3pPr>
            <a:lvl4pPr lvl="3" rtl="0">
              <a:spcBef>
                <a:spcPts val="1600"/>
              </a:spcBef>
              <a:spcAft>
                <a:spcPts val="0"/>
              </a:spcAft>
              <a:buSzPts val="2000"/>
              <a:buFont typeface="Montserrat" panose="00000500000000000000"/>
              <a:buNone/>
              <a:defRPr sz="2000">
                <a:latin typeface="Montserrat" panose="00000500000000000000"/>
                <a:ea typeface="Montserrat" panose="00000500000000000000"/>
                <a:cs typeface="Montserrat" panose="00000500000000000000"/>
                <a:sym typeface="Montserrat" panose="00000500000000000000"/>
              </a:defRPr>
            </a:lvl4pPr>
            <a:lvl5pPr lvl="4" rtl="0">
              <a:spcBef>
                <a:spcPts val="1600"/>
              </a:spcBef>
              <a:spcAft>
                <a:spcPts val="0"/>
              </a:spcAft>
              <a:buSzPts val="2000"/>
              <a:buFont typeface="Montserrat" panose="00000500000000000000"/>
              <a:buNone/>
              <a:defRPr sz="2000">
                <a:latin typeface="Montserrat" panose="00000500000000000000"/>
                <a:ea typeface="Montserrat" panose="00000500000000000000"/>
                <a:cs typeface="Montserrat" panose="00000500000000000000"/>
                <a:sym typeface="Montserrat" panose="00000500000000000000"/>
              </a:defRPr>
            </a:lvl5pPr>
            <a:lvl6pPr lvl="5" rtl="0">
              <a:spcBef>
                <a:spcPts val="1600"/>
              </a:spcBef>
              <a:spcAft>
                <a:spcPts val="0"/>
              </a:spcAft>
              <a:buSzPts val="2000"/>
              <a:buFont typeface="Montserrat" panose="00000500000000000000"/>
              <a:buNone/>
              <a:defRPr sz="2000">
                <a:latin typeface="Montserrat" panose="00000500000000000000"/>
                <a:ea typeface="Montserrat" panose="00000500000000000000"/>
                <a:cs typeface="Montserrat" panose="00000500000000000000"/>
                <a:sym typeface="Montserrat" panose="00000500000000000000"/>
              </a:defRPr>
            </a:lvl6pPr>
            <a:lvl7pPr lvl="6" rtl="0">
              <a:spcBef>
                <a:spcPts val="1600"/>
              </a:spcBef>
              <a:spcAft>
                <a:spcPts val="0"/>
              </a:spcAft>
              <a:buSzPts val="2000"/>
              <a:buFont typeface="Montserrat" panose="00000500000000000000"/>
              <a:buNone/>
              <a:defRPr sz="2000">
                <a:latin typeface="Montserrat" panose="00000500000000000000"/>
                <a:ea typeface="Montserrat" panose="00000500000000000000"/>
                <a:cs typeface="Montserrat" panose="00000500000000000000"/>
                <a:sym typeface="Montserrat" panose="00000500000000000000"/>
              </a:defRPr>
            </a:lvl7pPr>
            <a:lvl8pPr lvl="7" rtl="0">
              <a:spcBef>
                <a:spcPts val="1600"/>
              </a:spcBef>
              <a:spcAft>
                <a:spcPts val="0"/>
              </a:spcAft>
              <a:buSzPts val="2000"/>
              <a:buFont typeface="Montserrat" panose="00000500000000000000"/>
              <a:buNone/>
              <a:defRPr sz="2000">
                <a:latin typeface="Montserrat" panose="00000500000000000000"/>
                <a:ea typeface="Montserrat" panose="00000500000000000000"/>
                <a:cs typeface="Montserrat" panose="00000500000000000000"/>
                <a:sym typeface="Montserrat" panose="00000500000000000000"/>
              </a:defRPr>
            </a:lvl8pPr>
            <a:lvl9pPr lvl="8" rtl="0">
              <a:spcBef>
                <a:spcPts val="1600"/>
              </a:spcBef>
              <a:spcAft>
                <a:spcPts val="1600"/>
              </a:spcAft>
              <a:buSzPts val="2000"/>
              <a:buFont typeface="Montserrat" panose="00000500000000000000"/>
              <a:buNone/>
              <a:defRPr sz="2000">
                <a:latin typeface="Montserrat" panose="00000500000000000000"/>
                <a:ea typeface="Montserrat" panose="00000500000000000000"/>
                <a:cs typeface="Montserrat" panose="00000500000000000000"/>
                <a:sym typeface="Montserrat" panose="00000500000000000000"/>
              </a:defRPr>
            </a:lvl9pPr>
          </a:lstStyle>
          <a:p/>
        </p:txBody>
      </p:sp>
      <p:sp>
        <p:nvSpPr>
          <p:cNvPr id="92" name="Google Shape;92;p13"/>
          <p:cNvSpPr txBox="1">
            <a:spLocks noGrp="1"/>
          </p:cNvSpPr>
          <p:nvPr>
            <p:ph type="subTitle" idx="15"/>
          </p:nvPr>
        </p:nvSpPr>
        <p:spPr>
          <a:xfrm flipH="1">
            <a:off x="5320025" y="3181555"/>
            <a:ext cx="1968900" cy="364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Font typeface="Montserrat" panose="00000500000000000000"/>
              <a:buNone/>
              <a:defRPr sz="2200"/>
            </a:lvl1pPr>
            <a:lvl2pPr lvl="1" rtl="0">
              <a:spcBef>
                <a:spcPts val="0"/>
              </a:spcBef>
              <a:spcAft>
                <a:spcPts val="0"/>
              </a:spcAft>
              <a:buSzPts val="2000"/>
              <a:buFont typeface="Montserrat" panose="00000500000000000000"/>
              <a:buNone/>
              <a:defRPr sz="2000">
                <a:latin typeface="Montserrat" panose="00000500000000000000"/>
                <a:ea typeface="Montserrat" panose="00000500000000000000"/>
                <a:cs typeface="Montserrat" panose="00000500000000000000"/>
                <a:sym typeface="Montserrat" panose="00000500000000000000"/>
              </a:defRPr>
            </a:lvl2pPr>
            <a:lvl3pPr lvl="2" rtl="0">
              <a:spcBef>
                <a:spcPts val="1600"/>
              </a:spcBef>
              <a:spcAft>
                <a:spcPts val="0"/>
              </a:spcAft>
              <a:buSzPts val="2000"/>
              <a:buFont typeface="Montserrat" panose="00000500000000000000"/>
              <a:buNone/>
              <a:defRPr sz="2000">
                <a:latin typeface="Montserrat" panose="00000500000000000000"/>
                <a:ea typeface="Montserrat" panose="00000500000000000000"/>
                <a:cs typeface="Montserrat" panose="00000500000000000000"/>
                <a:sym typeface="Montserrat" panose="00000500000000000000"/>
              </a:defRPr>
            </a:lvl3pPr>
            <a:lvl4pPr lvl="3" rtl="0">
              <a:spcBef>
                <a:spcPts val="1600"/>
              </a:spcBef>
              <a:spcAft>
                <a:spcPts val="0"/>
              </a:spcAft>
              <a:buSzPts val="2000"/>
              <a:buFont typeface="Montserrat" panose="00000500000000000000"/>
              <a:buNone/>
              <a:defRPr sz="2000">
                <a:latin typeface="Montserrat" panose="00000500000000000000"/>
                <a:ea typeface="Montserrat" panose="00000500000000000000"/>
                <a:cs typeface="Montserrat" panose="00000500000000000000"/>
                <a:sym typeface="Montserrat" panose="00000500000000000000"/>
              </a:defRPr>
            </a:lvl4pPr>
            <a:lvl5pPr lvl="4" rtl="0">
              <a:spcBef>
                <a:spcPts val="1600"/>
              </a:spcBef>
              <a:spcAft>
                <a:spcPts val="0"/>
              </a:spcAft>
              <a:buSzPts val="2000"/>
              <a:buFont typeface="Montserrat" panose="00000500000000000000"/>
              <a:buNone/>
              <a:defRPr sz="2000">
                <a:latin typeface="Montserrat" panose="00000500000000000000"/>
                <a:ea typeface="Montserrat" panose="00000500000000000000"/>
                <a:cs typeface="Montserrat" panose="00000500000000000000"/>
                <a:sym typeface="Montserrat" panose="00000500000000000000"/>
              </a:defRPr>
            </a:lvl5pPr>
            <a:lvl6pPr lvl="5" rtl="0">
              <a:spcBef>
                <a:spcPts val="1600"/>
              </a:spcBef>
              <a:spcAft>
                <a:spcPts val="0"/>
              </a:spcAft>
              <a:buSzPts val="2000"/>
              <a:buFont typeface="Montserrat" panose="00000500000000000000"/>
              <a:buNone/>
              <a:defRPr sz="2000">
                <a:latin typeface="Montserrat" panose="00000500000000000000"/>
                <a:ea typeface="Montserrat" panose="00000500000000000000"/>
                <a:cs typeface="Montserrat" panose="00000500000000000000"/>
                <a:sym typeface="Montserrat" panose="00000500000000000000"/>
              </a:defRPr>
            </a:lvl6pPr>
            <a:lvl7pPr lvl="6" rtl="0">
              <a:spcBef>
                <a:spcPts val="1600"/>
              </a:spcBef>
              <a:spcAft>
                <a:spcPts val="0"/>
              </a:spcAft>
              <a:buSzPts val="2000"/>
              <a:buFont typeface="Montserrat" panose="00000500000000000000"/>
              <a:buNone/>
              <a:defRPr sz="2000">
                <a:latin typeface="Montserrat" panose="00000500000000000000"/>
                <a:ea typeface="Montserrat" panose="00000500000000000000"/>
                <a:cs typeface="Montserrat" panose="00000500000000000000"/>
                <a:sym typeface="Montserrat" panose="00000500000000000000"/>
              </a:defRPr>
            </a:lvl7pPr>
            <a:lvl8pPr lvl="7" rtl="0">
              <a:spcBef>
                <a:spcPts val="1600"/>
              </a:spcBef>
              <a:spcAft>
                <a:spcPts val="0"/>
              </a:spcAft>
              <a:buSzPts val="2000"/>
              <a:buFont typeface="Montserrat" panose="00000500000000000000"/>
              <a:buNone/>
              <a:defRPr sz="2000">
                <a:latin typeface="Montserrat" panose="00000500000000000000"/>
                <a:ea typeface="Montserrat" panose="00000500000000000000"/>
                <a:cs typeface="Montserrat" panose="00000500000000000000"/>
                <a:sym typeface="Montserrat" panose="00000500000000000000"/>
              </a:defRPr>
            </a:lvl8pPr>
            <a:lvl9pPr lvl="8" rtl="0">
              <a:spcBef>
                <a:spcPts val="1600"/>
              </a:spcBef>
              <a:spcAft>
                <a:spcPts val="1600"/>
              </a:spcAft>
              <a:buSzPts val="2000"/>
              <a:buFont typeface="Montserrat" panose="00000500000000000000"/>
              <a:buNone/>
              <a:defRPr sz="2000">
                <a:latin typeface="Montserrat" panose="00000500000000000000"/>
                <a:ea typeface="Montserrat" panose="00000500000000000000"/>
                <a:cs typeface="Montserrat" panose="00000500000000000000"/>
                <a:sym typeface="Montserrat" panose="00000500000000000000"/>
              </a:defRPr>
            </a:lvl9pPr>
          </a:lstStyle>
          <a:p/>
        </p:txBody>
      </p:sp>
      <p:cxnSp>
        <p:nvCxnSpPr>
          <p:cNvPr id="93" name="Google Shape;93;p13"/>
          <p:cNvCxnSpPr/>
          <p:nvPr/>
        </p:nvCxnSpPr>
        <p:spPr>
          <a:xfrm>
            <a:off x="366150" y="341425"/>
            <a:ext cx="8411700" cy="0"/>
          </a:xfrm>
          <a:prstGeom prst="straightConnector1">
            <a:avLst/>
          </a:prstGeom>
          <a:noFill/>
          <a:ln w="28575" cap="rnd" cmpd="sng">
            <a:solidFill>
              <a:schemeClr val="dk1"/>
            </a:solidFill>
            <a:prstDash val="solid"/>
            <a:round/>
            <a:headEnd type="none" w="med" len="med"/>
            <a:tailEnd type="none" w="med" len="med"/>
          </a:ln>
        </p:spPr>
      </p:cxnSp>
      <p:cxnSp>
        <p:nvCxnSpPr>
          <p:cNvPr id="94" name="Google Shape;94;p13"/>
          <p:cNvCxnSpPr/>
          <p:nvPr/>
        </p:nvCxnSpPr>
        <p:spPr>
          <a:xfrm>
            <a:off x="366125" y="4802075"/>
            <a:ext cx="8411700" cy="0"/>
          </a:xfrm>
          <a:prstGeom prst="straightConnector1">
            <a:avLst/>
          </a:prstGeom>
          <a:noFill/>
          <a:ln w="28575" cap="rnd"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211"/>
        <p:cNvGrpSpPr/>
        <p:nvPr/>
      </p:nvGrpSpPr>
      <p:grpSpPr>
        <a:xfrm>
          <a:off x="0" y="0"/>
          <a:ext cx="0" cy="0"/>
          <a:chOff x="0" y="0"/>
          <a:chExt cx="0" cy="0"/>
        </a:xfrm>
      </p:grpSpPr>
      <p:pic>
        <p:nvPicPr>
          <p:cNvPr id="212" name="Google Shape;212;p28"/>
          <p:cNvPicPr preferRelativeResize="0"/>
          <p:nvPr/>
        </p:nvPicPr>
        <p:blipFill>
          <a:blip r:embed="rId2"/>
          <a:stretch>
            <a:fillRect/>
          </a:stretch>
        </p:blipFill>
        <p:spPr>
          <a:xfrm>
            <a:off x="714" y="0"/>
            <a:ext cx="9142571" cy="5143500"/>
          </a:xfrm>
          <a:prstGeom prst="rect">
            <a:avLst/>
          </a:prstGeom>
          <a:noFill/>
          <a:ln>
            <a:noFill/>
          </a:ln>
        </p:spPr>
      </p:pic>
      <p:cxnSp>
        <p:nvCxnSpPr>
          <p:cNvPr id="213" name="Google Shape;213;p28"/>
          <p:cNvCxnSpPr/>
          <p:nvPr/>
        </p:nvCxnSpPr>
        <p:spPr>
          <a:xfrm>
            <a:off x="366125" y="4802075"/>
            <a:ext cx="8411700" cy="0"/>
          </a:xfrm>
          <a:prstGeom prst="straightConnector1">
            <a:avLst/>
          </a:prstGeom>
          <a:noFill/>
          <a:ln w="28575" cap="rnd" cmpd="sng">
            <a:solidFill>
              <a:schemeClr val="dk1"/>
            </a:solidFill>
            <a:prstDash val="solid"/>
            <a:round/>
            <a:headEnd type="none" w="med" len="med"/>
            <a:tailEnd type="none" w="med" len="med"/>
          </a:ln>
        </p:spPr>
      </p:cxnSp>
      <p:cxnSp>
        <p:nvCxnSpPr>
          <p:cNvPr id="214" name="Google Shape;214;p28"/>
          <p:cNvCxnSpPr/>
          <p:nvPr/>
        </p:nvCxnSpPr>
        <p:spPr>
          <a:xfrm>
            <a:off x="366150" y="341425"/>
            <a:ext cx="8411700" cy="0"/>
          </a:xfrm>
          <a:prstGeom prst="straightConnector1">
            <a:avLst/>
          </a:prstGeom>
          <a:noFill/>
          <a:ln w="28575" cap="rnd"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215"/>
        <p:cNvGrpSpPr/>
        <p:nvPr/>
      </p:nvGrpSpPr>
      <p:grpSpPr>
        <a:xfrm>
          <a:off x="0" y="0"/>
          <a:ext cx="0" cy="0"/>
          <a:chOff x="0" y="0"/>
          <a:chExt cx="0" cy="0"/>
        </a:xfrm>
      </p:grpSpPr>
      <p:pic>
        <p:nvPicPr>
          <p:cNvPr id="216" name="Google Shape;216;p29"/>
          <p:cNvPicPr preferRelativeResize="0"/>
          <p:nvPr/>
        </p:nvPicPr>
        <p:blipFill>
          <a:blip r:embed="rId2"/>
          <a:stretch>
            <a:fillRect/>
          </a:stretch>
        </p:blipFill>
        <p:spPr>
          <a:xfrm flipH="1">
            <a:off x="714" y="0"/>
            <a:ext cx="9142571" cy="5143500"/>
          </a:xfrm>
          <a:prstGeom prst="rect">
            <a:avLst/>
          </a:prstGeom>
          <a:noFill/>
          <a:ln>
            <a:noFill/>
          </a:ln>
        </p:spPr>
      </p:pic>
      <p:cxnSp>
        <p:nvCxnSpPr>
          <p:cNvPr id="217" name="Google Shape;217;p29"/>
          <p:cNvCxnSpPr/>
          <p:nvPr/>
        </p:nvCxnSpPr>
        <p:spPr>
          <a:xfrm>
            <a:off x="366125" y="4802075"/>
            <a:ext cx="8411700" cy="0"/>
          </a:xfrm>
          <a:prstGeom prst="straightConnector1">
            <a:avLst/>
          </a:prstGeom>
          <a:noFill/>
          <a:ln w="28575" cap="rnd" cmpd="sng">
            <a:solidFill>
              <a:schemeClr val="dk1"/>
            </a:solidFill>
            <a:prstDash val="solid"/>
            <a:round/>
            <a:headEnd type="none" w="med" len="med"/>
            <a:tailEnd type="none" w="med" len="med"/>
          </a:ln>
        </p:spPr>
      </p:cxnSp>
      <p:cxnSp>
        <p:nvCxnSpPr>
          <p:cNvPr id="218" name="Google Shape;218;p29"/>
          <p:cNvCxnSpPr/>
          <p:nvPr/>
        </p:nvCxnSpPr>
        <p:spPr>
          <a:xfrm>
            <a:off x="366150" y="341425"/>
            <a:ext cx="8411700" cy="0"/>
          </a:xfrm>
          <a:prstGeom prst="straightConnector1">
            <a:avLst/>
          </a:prstGeom>
          <a:noFill/>
          <a:ln w="28575" cap="rnd"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7" Type="http://schemas.openxmlformats.org/officeDocument/2006/relationships/theme" Target="../theme/theme2.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660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Oranienbaum" panose="02000506080000020003"/>
              <a:buNone/>
              <a:defRPr sz="3200">
                <a:solidFill>
                  <a:schemeClr val="dk1"/>
                </a:solidFill>
                <a:latin typeface="Oranienbaum" panose="02000506080000020003"/>
                <a:ea typeface="Oranienbaum" panose="02000506080000020003"/>
                <a:cs typeface="Oranienbaum" panose="02000506080000020003"/>
                <a:sym typeface="Oranienbaum" panose="02000506080000020003"/>
              </a:defRPr>
            </a:lvl1pPr>
            <a:lvl2pPr lvl="1" rtl="0">
              <a:spcBef>
                <a:spcPts val="0"/>
              </a:spcBef>
              <a:spcAft>
                <a:spcPts val="0"/>
              </a:spcAft>
              <a:buClr>
                <a:schemeClr val="dk1"/>
              </a:buClr>
              <a:buSzPts val="3200"/>
              <a:buFont typeface="Oranienbaum" panose="02000506080000020003"/>
              <a:buNone/>
              <a:defRPr sz="3200">
                <a:solidFill>
                  <a:schemeClr val="dk1"/>
                </a:solidFill>
                <a:latin typeface="Oranienbaum" panose="02000506080000020003"/>
                <a:ea typeface="Oranienbaum" panose="02000506080000020003"/>
                <a:cs typeface="Oranienbaum" panose="02000506080000020003"/>
                <a:sym typeface="Oranienbaum" panose="02000506080000020003"/>
              </a:defRPr>
            </a:lvl2pPr>
            <a:lvl3pPr lvl="2" rtl="0">
              <a:spcBef>
                <a:spcPts val="0"/>
              </a:spcBef>
              <a:spcAft>
                <a:spcPts val="0"/>
              </a:spcAft>
              <a:buClr>
                <a:schemeClr val="dk1"/>
              </a:buClr>
              <a:buSzPts val="3200"/>
              <a:buFont typeface="Oranienbaum" panose="02000506080000020003"/>
              <a:buNone/>
              <a:defRPr sz="3200">
                <a:solidFill>
                  <a:schemeClr val="dk1"/>
                </a:solidFill>
                <a:latin typeface="Oranienbaum" panose="02000506080000020003"/>
                <a:ea typeface="Oranienbaum" panose="02000506080000020003"/>
                <a:cs typeface="Oranienbaum" panose="02000506080000020003"/>
                <a:sym typeface="Oranienbaum" panose="02000506080000020003"/>
              </a:defRPr>
            </a:lvl3pPr>
            <a:lvl4pPr lvl="3" rtl="0">
              <a:spcBef>
                <a:spcPts val="0"/>
              </a:spcBef>
              <a:spcAft>
                <a:spcPts val="0"/>
              </a:spcAft>
              <a:buClr>
                <a:schemeClr val="dk1"/>
              </a:buClr>
              <a:buSzPts val="3200"/>
              <a:buFont typeface="Oranienbaum" panose="02000506080000020003"/>
              <a:buNone/>
              <a:defRPr sz="3200">
                <a:solidFill>
                  <a:schemeClr val="dk1"/>
                </a:solidFill>
                <a:latin typeface="Oranienbaum" panose="02000506080000020003"/>
                <a:ea typeface="Oranienbaum" panose="02000506080000020003"/>
                <a:cs typeface="Oranienbaum" panose="02000506080000020003"/>
                <a:sym typeface="Oranienbaum" panose="02000506080000020003"/>
              </a:defRPr>
            </a:lvl4pPr>
            <a:lvl5pPr lvl="4" rtl="0">
              <a:spcBef>
                <a:spcPts val="0"/>
              </a:spcBef>
              <a:spcAft>
                <a:spcPts val="0"/>
              </a:spcAft>
              <a:buClr>
                <a:schemeClr val="dk1"/>
              </a:buClr>
              <a:buSzPts val="3200"/>
              <a:buFont typeface="Oranienbaum" panose="02000506080000020003"/>
              <a:buNone/>
              <a:defRPr sz="3200">
                <a:solidFill>
                  <a:schemeClr val="dk1"/>
                </a:solidFill>
                <a:latin typeface="Oranienbaum" panose="02000506080000020003"/>
                <a:ea typeface="Oranienbaum" panose="02000506080000020003"/>
                <a:cs typeface="Oranienbaum" panose="02000506080000020003"/>
                <a:sym typeface="Oranienbaum" panose="02000506080000020003"/>
              </a:defRPr>
            </a:lvl5pPr>
            <a:lvl6pPr lvl="5" rtl="0">
              <a:spcBef>
                <a:spcPts val="0"/>
              </a:spcBef>
              <a:spcAft>
                <a:spcPts val="0"/>
              </a:spcAft>
              <a:buClr>
                <a:schemeClr val="dk1"/>
              </a:buClr>
              <a:buSzPts val="3200"/>
              <a:buFont typeface="Oranienbaum" panose="02000506080000020003"/>
              <a:buNone/>
              <a:defRPr sz="3200">
                <a:solidFill>
                  <a:schemeClr val="dk1"/>
                </a:solidFill>
                <a:latin typeface="Oranienbaum" panose="02000506080000020003"/>
                <a:ea typeface="Oranienbaum" panose="02000506080000020003"/>
                <a:cs typeface="Oranienbaum" panose="02000506080000020003"/>
                <a:sym typeface="Oranienbaum" panose="02000506080000020003"/>
              </a:defRPr>
            </a:lvl6pPr>
            <a:lvl7pPr lvl="6" rtl="0">
              <a:spcBef>
                <a:spcPts val="0"/>
              </a:spcBef>
              <a:spcAft>
                <a:spcPts val="0"/>
              </a:spcAft>
              <a:buClr>
                <a:schemeClr val="dk1"/>
              </a:buClr>
              <a:buSzPts val="3200"/>
              <a:buFont typeface="Oranienbaum" panose="02000506080000020003"/>
              <a:buNone/>
              <a:defRPr sz="3200">
                <a:solidFill>
                  <a:schemeClr val="dk1"/>
                </a:solidFill>
                <a:latin typeface="Oranienbaum" panose="02000506080000020003"/>
                <a:ea typeface="Oranienbaum" panose="02000506080000020003"/>
                <a:cs typeface="Oranienbaum" panose="02000506080000020003"/>
                <a:sym typeface="Oranienbaum" panose="02000506080000020003"/>
              </a:defRPr>
            </a:lvl7pPr>
            <a:lvl8pPr lvl="7" rtl="0">
              <a:spcBef>
                <a:spcPts val="0"/>
              </a:spcBef>
              <a:spcAft>
                <a:spcPts val="0"/>
              </a:spcAft>
              <a:buClr>
                <a:schemeClr val="dk1"/>
              </a:buClr>
              <a:buSzPts val="3200"/>
              <a:buFont typeface="Oranienbaum" panose="02000506080000020003"/>
              <a:buNone/>
              <a:defRPr sz="3200">
                <a:solidFill>
                  <a:schemeClr val="dk1"/>
                </a:solidFill>
                <a:latin typeface="Oranienbaum" panose="02000506080000020003"/>
                <a:ea typeface="Oranienbaum" panose="02000506080000020003"/>
                <a:cs typeface="Oranienbaum" panose="02000506080000020003"/>
                <a:sym typeface="Oranienbaum" panose="02000506080000020003"/>
              </a:defRPr>
            </a:lvl8pPr>
            <a:lvl9pPr lvl="8" rtl="0">
              <a:spcBef>
                <a:spcPts val="0"/>
              </a:spcBef>
              <a:spcAft>
                <a:spcPts val="0"/>
              </a:spcAft>
              <a:buClr>
                <a:schemeClr val="dk1"/>
              </a:buClr>
              <a:buSzPts val="3200"/>
              <a:buFont typeface="Oranienbaum" panose="02000506080000020003"/>
              <a:buNone/>
              <a:defRPr sz="3200">
                <a:solidFill>
                  <a:schemeClr val="dk1"/>
                </a:solidFill>
                <a:latin typeface="Oranienbaum" panose="02000506080000020003"/>
                <a:ea typeface="Oranienbaum" panose="02000506080000020003"/>
                <a:cs typeface="Oranienbaum" panose="02000506080000020003"/>
                <a:sym typeface="Oranienbaum" panose="02000506080000020003"/>
              </a:defRPr>
            </a:lvl9pPr>
          </a:lstStyle>
          <a:p/>
        </p:txBody>
      </p:sp>
      <p:sp>
        <p:nvSpPr>
          <p:cNvPr id="7" name="Google Shape;7;p1"/>
          <p:cNvSpPr txBox="1">
            <a:spLocks noGrp="1"/>
          </p:cNvSpPr>
          <p:nvPr>
            <p:ph type="body" idx="1"/>
          </p:nvPr>
        </p:nvSpPr>
        <p:spPr>
          <a:xfrm>
            <a:off x="720000" y="1142975"/>
            <a:ext cx="7704000" cy="3370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ranienbaum" panose="02000506080000020003"/>
              <a:buChar char="●"/>
              <a:defRPr>
                <a:solidFill>
                  <a:schemeClr val="dk1"/>
                </a:solidFill>
                <a:latin typeface="Oranienbaum" panose="02000506080000020003"/>
                <a:ea typeface="Oranienbaum" panose="02000506080000020003"/>
                <a:cs typeface="Oranienbaum" panose="02000506080000020003"/>
                <a:sym typeface="Oranienbaum" panose="02000506080000020003"/>
              </a:defRPr>
            </a:lvl1pPr>
            <a:lvl2pPr marL="914400" lvl="1" indent="-317500">
              <a:lnSpc>
                <a:spcPct val="100000"/>
              </a:lnSpc>
              <a:spcBef>
                <a:spcPts val="1600"/>
              </a:spcBef>
              <a:spcAft>
                <a:spcPts val="0"/>
              </a:spcAft>
              <a:buClr>
                <a:schemeClr val="dk1"/>
              </a:buClr>
              <a:buSzPts val="1400"/>
              <a:buFont typeface="Oranienbaum" panose="02000506080000020003"/>
              <a:buChar char="○"/>
              <a:defRPr>
                <a:solidFill>
                  <a:schemeClr val="dk1"/>
                </a:solidFill>
                <a:latin typeface="Oranienbaum" panose="02000506080000020003"/>
                <a:ea typeface="Oranienbaum" panose="02000506080000020003"/>
                <a:cs typeface="Oranienbaum" panose="02000506080000020003"/>
                <a:sym typeface="Oranienbaum" panose="02000506080000020003"/>
              </a:defRPr>
            </a:lvl2pPr>
            <a:lvl3pPr marL="1371600" lvl="2" indent="-317500">
              <a:lnSpc>
                <a:spcPct val="100000"/>
              </a:lnSpc>
              <a:spcBef>
                <a:spcPts val="1600"/>
              </a:spcBef>
              <a:spcAft>
                <a:spcPts val="0"/>
              </a:spcAft>
              <a:buClr>
                <a:schemeClr val="dk1"/>
              </a:buClr>
              <a:buSzPts val="1400"/>
              <a:buFont typeface="Oranienbaum" panose="02000506080000020003"/>
              <a:buChar char="■"/>
              <a:defRPr>
                <a:solidFill>
                  <a:schemeClr val="dk1"/>
                </a:solidFill>
                <a:latin typeface="Oranienbaum" panose="02000506080000020003"/>
                <a:ea typeface="Oranienbaum" panose="02000506080000020003"/>
                <a:cs typeface="Oranienbaum" panose="02000506080000020003"/>
                <a:sym typeface="Oranienbaum" panose="02000506080000020003"/>
              </a:defRPr>
            </a:lvl3pPr>
            <a:lvl4pPr marL="1828800" lvl="3" indent="-317500">
              <a:lnSpc>
                <a:spcPct val="100000"/>
              </a:lnSpc>
              <a:spcBef>
                <a:spcPts val="1600"/>
              </a:spcBef>
              <a:spcAft>
                <a:spcPts val="0"/>
              </a:spcAft>
              <a:buClr>
                <a:schemeClr val="dk1"/>
              </a:buClr>
              <a:buSzPts val="1400"/>
              <a:buFont typeface="Oranienbaum" panose="02000506080000020003"/>
              <a:buChar char="●"/>
              <a:defRPr>
                <a:solidFill>
                  <a:schemeClr val="dk1"/>
                </a:solidFill>
                <a:latin typeface="Oranienbaum" panose="02000506080000020003"/>
                <a:ea typeface="Oranienbaum" panose="02000506080000020003"/>
                <a:cs typeface="Oranienbaum" panose="02000506080000020003"/>
                <a:sym typeface="Oranienbaum" panose="02000506080000020003"/>
              </a:defRPr>
            </a:lvl4pPr>
            <a:lvl5pPr marL="2286000" lvl="4" indent="-317500">
              <a:lnSpc>
                <a:spcPct val="100000"/>
              </a:lnSpc>
              <a:spcBef>
                <a:spcPts val="1600"/>
              </a:spcBef>
              <a:spcAft>
                <a:spcPts val="0"/>
              </a:spcAft>
              <a:buClr>
                <a:schemeClr val="dk1"/>
              </a:buClr>
              <a:buSzPts val="1400"/>
              <a:buFont typeface="Oranienbaum" panose="02000506080000020003"/>
              <a:buChar char="○"/>
              <a:defRPr>
                <a:solidFill>
                  <a:schemeClr val="dk1"/>
                </a:solidFill>
                <a:latin typeface="Oranienbaum" panose="02000506080000020003"/>
                <a:ea typeface="Oranienbaum" panose="02000506080000020003"/>
                <a:cs typeface="Oranienbaum" panose="02000506080000020003"/>
                <a:sym typeface="Oranienbaum" panose="02000506080000020003"/>
              </a:defRPr>
            </a:lvl5pPr>
            <a:lvl6pPr marL="2743200" lvl="5" indent="-317500">
              <a:lnSpc>
                <a:spcPct val="100000"/>
              </a:lnSpc>
              <a:spcBef>
                <a:spcPts val="1600"/>
              </a:spcBef>
              <a:spcAft>
                <a:spcPts val="0"/>
              </a:spcAft>
              <a:buClr>
                <a:schemeClr val="dk1"/>
              </a:buClr>
              <a:buSzPts val="1400"/>
              <a:buFont typeface="Oranienbaum" panose="02000506080000020003"/>
              <a:buChar char="■"/>
              <a:defRPr>
                <a:solidFill>
                  <a:schemeClr val="dk1"/>
                </a:solidFill>
                <a:latin typeface="Oranienbaum" panose="02000506080000020003"/>
                <a:ea typeface="Oranienbaum" panose="02000506080000020003"/>
                <a:cs typeface="Oranienbaum" panose="02000506080000020003"/>
                <a:sym typeface="Oranienbaum" panose="02000506080000020003"/>
              </a:defRPr>
            </a:lvl6pPr>
            <a:lvl7pPr marL="3200400" lvl="6" indent="-317500">
              <a:lnSpc>
                <a:spcPct val="100000"/>
              </a:lnSpc>
              <a:spcBef>
                <a:spcPts val="1600"/>
              </a:spcBef>
              <a:spcAft>
                <a:spcPts val="0"/>
              </a:spcAft>
              <a:buClr>
                <a:schemeClr val="dk1"/>
              </a:buClr>
              <a:buSzPts val="1400"/>
              <a:buFont typeface="Oranienbaum" panose="02000506080000020003"/>
              <a:buChar char="●"/>
              <a:defRPr>
                <a:solidFill>
                  <a:schemeClr val="dk1"/>
                </a:solidFill>
                <a:latin typeface="Oranienbaum" panose="02000506080000020003"/>
                <a:ea typeface="Oranienbaum" panose="02000506080000020003"/>
                <a:cs typeface="Oranienbaum" panose="02000506080000020003"/>
                <a:sym typeface="Oranienbaum" panose="02000506080000020003"/>
              </a:defRPr>
            </a:lvl7pPr>
            <a:lvl8pPr marL="3657600" lvl="7" indent="-317500">
              <a:lnSpc>
                <a:spcPct val="100000"/>
              </a:lnSpc>
              <a:spcBef>
                <a:spcPts val="1600"/>
              </a:spcBef>
              <a:spcAft>
                <a:spcPts val="0"/>
              </a:spcAft>
              <a:buClr>
                <a:schemeClr val="dk1"/>
              </a:buClr>
              <a:buSzPts val="1400"/>
              <a:buFont typeface="Oranienbaum" panose="02000506080000020003"/>
              <a:buChar char="○"/>
              <a:defRPr>
                <a:solidFill>
                  <a:schemeClr val="dk1"/>
                </a:solidFill>
                <a:latin typeface="Oranienbaum" panose="02000506080000020003"/>
                <a:ea typeface="Oranienbaum" panose="02000506080000020003"/>
                <a:cs typeface="Oranienbaum" panose="02000506080000020003"/>
                <a:sym typeface="Oranienbaum" panose="02000506080000020003"/>
              </a:defRPr>
            </a:lvl8pPr>
            <a:lvl9pPr marL="4114800" lvl="8" indent="-317500">
              <a:lnSpc>
                <a:spcPct val="100000"/>
              </a:lnSpc>
              <a:spcBef>
                <a:spcPts val="1600"/>
              </a:spcBef>
              <a:spcAft>
                <a:spcPts val="1600"/>
              </a:spcAft>
              <a:buClr>
                <a:schemeClr val="dk1"/>
              </a:buClr>
              <a:buSzPts val="1400"/>
              <a:buFont typeface="Oranienbaum" panose="02000506080000020003"/>
              <a:buChar char="■"/>
              <a:defRPr>
                <a:solidFill>
                  <a:schemeClr val="dk1"/>
                </a:solidFill>
                <a:latin typeface="Oranienbaum" panose="02000506080000020003"/>
                <a:ea typeface="Oranienbaum" panose="02000506080000020003"/>
                <a:cs typeface="Oranienbaum" panose="02000506080000020003"/>
                <a:sym typeface="Oranienbaum" panose="02000506080000020003"/>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660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Oranienbaum" panose="02000506080000020003"/>
              <a:buNone/>
              <a:defRPr sz="3200">
                <a:solidFill>
                  <a:schemeClr val="dk1"/>
                </a:solidFill>
                <a:latin typeface="Oranienbaum" panose="02000506080000020003"/>
                <a:ea typeface="Oranienbaum" panose="02000506080000020003"/>
                <a:cs typeface="Oranienbaum" panose="02000506080000020003"/>
                <a:sym typeface="Oranienbaum" panose="02000506080000020003"/>
              </a:defRPr>
            </a:lvl1pPr>
            <a:lvl2pPr lvl="1" rtl="0">
              <a:spcBef>
                <a:spcPts val="0"/>
              </a:spcBef>
              <a:spcAft>
                <a:spcPts val="0"/>
              </a:spcAft>
              <a:buClr>
                <a:schemeClr val="dk1"/>
              </a:buClr>
              <a:buSzPts val="3200"/>
              <a:buFont typeface="Oranienbaum" panose="02000506080000020003"/>
              <a:buNone/>
              <a:defRPr sz="3200">
                <a:solidFill>
                  <a:schemeClr val="dk1"/>
                </a:solidFill>
                <a:latin typeface="Oranienbaum" panose="02000506080000020003"/>
                <a:ea typeface="Oranienbaum" panose="02000506080000020003"/>
                <a:cs typeface="Oranienbaum" panose="02000506080000020003"/>
                <a:sym typeface="Oranienbaum" panose="02000506080000020003"/>
              </a:defRPr>
            </a:lvl2pPr>
            <a:lvl3pPr lvl="2" rtl="0">
              <a:spcBef>
                <a:spcPts val="0"/>
              </a:spcBef>
              <a:spcAft>
                <a:spcPts val="0"/>
              </a:spcAft>
              <a:buClr>
                <a:schemeClr val="dk1"/>
              </a:buClr>
              <a:buSzPts val="3200"/>
              <a:buFont typeface="Oranienbaum" panose="02000506080000020003"/>
              <a:buNone/>
              <a:defRPr sz="3200">
                <a:solidFill>
                  <a:schemeClr val="dk1"/>
                </a:solidFill>
                <a:latin typeface="Oranienbaum" panose="02000506080000020003"/>
                <a:ea typeface="Oranienbaum" panose="02000506080000020003"/>
                <a:cs typeface="Oranienbaum" panose="02000506080000020003"/>
                <a:sym typeface="Oranienbaum" panose="02000506080000020003"/>
              </a:defRPr>
            </a:lvl3pPr>
            <a:lvl4pPr lvl="3" rtl="0">
              <a:spcBef>
                <a:spcPts val="0"/>
              </a:spcBef>
              <a:spcAft>
                <a:spcPts val="0"/>
              </a:spcAft>
              <a:buClr>
                <a:schemeClr val="dk1"/>
              </a:buClr>
              <a:buSzPts val="3200"/>
              <a:buFont typeface="Oranienbaum" panose="02000506080000020003"/>
              <a:buNone/>
              <a:defRPr sz="3200">
                <a:solidFill>
                  <a:schemeClr val="dk1"/>
                </a:solidFill>
                <a:latin typeface="Oranienbaum" panose="02000506080000020003"/>
                <a:ea typeface="Oranienbaum" panose="02000506080000020003"/>
                <a:cs typeface="Oranienbaum" panose="02000506080000020003"/>
                <a:sym typeface="Oranienbaum" panose="02000506080000020003"/>
              </a:defRPr>
            </a:lvl4pPr>
            <a:lvl5pPr lvl="4" rtl="0">
              <a:spcBef>
                <a:spcPts val="0"/>
              </a:spcBef>
              <a:spcAft>
                <a:spcPts val="0"/>
              </a:spcAft>
              <a:buClr>
                <a:schemeClr val="dk1"/>
              </a:buClr>
              <a:buSzPts val="3200"/>
              <a:buFont typeface="Oranienbaum" panose="02000506080000020003"/>
              <a:buNone/>
              <a:defRPr sz="3200">
                <a:solidFill>
                  <a:schemeClr val="dk1"/>
                </a:solidFill>
                <a:latin typeface="Oranienbaum" panose="02000506080000020003"/>
                <a:ea typeface="Oranienbaum" panose="02000506080000020003"/>
                <a:cs typeface="Oranienbaum" panose="02000506080000020003"/>
                <a:sym typeface="Oranienbaum" panose="02000506080000020003"/>
              </a:defRPr>
            </a:lvl5pPr>
            <a:lvl6pPr lvl="5" rtl="0">
              <a:spcBef>
                <a:spcPts val="0"/>
              </a:spcBef>
              <a:spcAft>
                <a:spcPts val="0"/>
              </a:spcAft>
              <a:buClr>
                <a:schemeClr val="dk1"/>
              </a:buClr>
              <a:buSzPts val="3200"/>
              <a:buFont typeface="Oranienbaum" panose="02000506080000020003"/>
              <a:buNone/>
              <a:defRPr sz="3200">
                <a:solidFill>
                  <a:schemeClr val="dk1"/>
                </a:solidFill>
                <a:latin typeface="Oranienbaum" panose="02000506080000020003"/>
                <a:ea typeface="Oranienbaum" panose="02000506080000020003"/>
                <a:cs typeface="Oranienbaum" panose="02000506080000020003"/>
                <a:sym typeface="Oranienbaum" panose="02000506080000020003"/>
              </a:defRPr>
            </a:lvl6pPr>
            <a:lvl7pPr lvl="6" rtl="0">
              <a:spcBef>
                <a:spcPts val="0"/>
              </a:spcBef>
              <a:spcAft>
                <a:spcPts val="0"/>
              </a:spcAft>
              <a:buClr>
                <a:schemeClr val="dk1"/>
              </a:buClr>
              <a:buSzPts val="3200"/>
              <a:buFont typeface="Oranienbaum" panose="02000506080000020003"/>
              <a:buNone/>
              <a:defRPr sz="3200">
                <a:solidFill>
                  <a:schemeClr val="dk1"/>
                </a:solidFill>
                <a:latin typeface="Oranienbaum" panose="02000506080000020003"/>
                <a:ea typeface="Oranienbaum" panose="02000506080000020003"/>
                <a:cs typeface="Oranienbaum" panose="02000506080000020003"/>
                <a:sym typeface="Oranienbaum" panose="02000506080000020003"/>
              </a:defRPr>
            </a:lvl7pPr>
            <a:lvl8pPr lvl="7" rtl="0">
              <a:spcBef>
                <a:spcPts val="0"/>
              </a:spcBef>
              <a:spcAft>
                <a:spcPts val="0"/>
              </a:spcAft>
              <a:buClr>
                <a:schemeClr val="dk1"/>
              </a:buClr>
              <a:buSzPts val="3200"/>
              <a:buFont typeface="Oranienbaum" panose="02000506080000020003"/>
              <a:buNone/>
              <a:defRPr sz="3200">
                <a:solidFill>
                  <a:schemeClr val="dk1"/>
                </a:solidFill>
                <a:latin typeface="Oranienbaum" panose="02000506080000020003"/>
                <a:ea typeface="Oranienbaum" panose="02000506080000020003"/>
                <a:cs typeface="Oranienbaum" panose="02000506080000020003"/>
                <a:sym typeface="Oranienbaum" panose="02000506080000020003"/>
              </a:defRPr>
            </a:lvl8pPr>
            <a:lvl9pPr lvl="8" rtl="0">
              <a:spcBef>
                <a:spcPts val="0"/>
              </a:spcBef>
              <a:spcAft>
                <a:spcPts val="0"/>
              </a:spcAft>
              <a:buClr>
                <a:schemeClr val="dk1"/>
              </a:buClr>
              <a:buSzPts val="3200"/>
              <a:buFont typeface="Oranienbaum" panose="02000506080000020003"/>
              <a:buNone/>
              <a:defRPr sz="3200">
                <a:solidFill>
                  <a:schemeClr val="dk1"/>
                </a:solidFill>
                <a:latin typeface="Oranienbaum" panose="02000506080000020003"/>
                <a:ea typeface="Oranienbaum" panose="02000506080000020003"/>
                <a:cs typeface="Oranienbaum" panose="02000506080000020003"/>
                <a:sym typeface="Oranienbaum" panose="02000506080000020003"/>
              </a:defRPr>
            </a:lvl9pPr>
          </a:lstStyle>
          <a:p/>
        </p:txBody>
      </p:sp>
      <p:sp>
        <p:nvSpPr>
          <p:cNvPr id="7" name="Google Shape;7;p1"/>
          <p:cNvSpPr txBox="1">
            <a:spLocks noGrp="1"/>
          </p:cNvSpPr>
          <p:nvPr>
            <p:ph type="body" idx="1"/>
          </p:nvPr>
        </p:nvSpPr>
        <p:spPr>
          <a:xfrm>
            <a:off x="720000" y="1142975"/>
            <a:ext cx="7704000" cy="3370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ranienbaum" panose="02000506080000020003"/>
              <a:buChar char="●"/>
              <a:defRPr>
                <a:solidFill>
                  <a:schemeClr val="dk1"/>
                </a:solidFill>
                <a:latin typeface="Oranienbaum" panose="02000506080000020003"/>
                <a:ea typeface="Oranienbaum" panose="02000506080000020003"/>
                <a:cs typeface="Oranienbaum" panose="02000506080000020003"/>
                <a:sym typeface="Oranienbaum" panose="02000506080000020003"/>
              </a:defRPr>
            </a:lvl1pPr>
            <a:lvl2pPr marL="914400" lvl="1" indent="-317500">
              <a:lnSpc>
                <a:spcPct val="100000"/>
              </a:lnSpc>
              <a:spcBef>
                <a:spcPts val="1600"/>
              </a:spcBef>
              <a:spcAft>
                <a:spcPts val="0"/>
              </a:spcAft>
              <a:buClr>
                <a:schemeClr val="dk1"/>
              </a:buClr>
              <a:buSzPts val="1400"/>
              <a:buFont typeface="Oranienbaum" panose="02000506080000020003"/>
              <a:buChar char="○"/>
              <a:defRPr>
                <a:solidFill>
                  <a:schemeClr val="dk1"/>
                </a:solidFill>
                <a:latin typeface="Oranienbaum" panose="02000506080000020003"/>
                <a:ea typeface="Oranienbaum" panose="02000506080000020003"/>
                <a:cs typeface="Oranienbaum" panose="02000506080000020003"/>
                <a:sym typeface="Oranienbaum" panose="02000506080000020003"/>
              </a:defRPr>
            </a:lvl2pPr>
            <a:lvl3pPr marL="1371600" lvl="2" indent="-317500">
              <a:lnSpc>
                <a:spcPct val="100000"/>
              </a:lnSpc>
              <a:spcBef>
                <a:spcPts val="1600"/>
              </a:spcBef>
              <a:spcAft>
                <a:spcPts val="0"/>
              </a:spcAft>
              <a:buClr>
                <a:schemeClr val="dk1"/>
              </a:buClr>
              <a:buSzPts val="1400"/>
              <a:buFont typeface="Oranienbaum" panose="02000506080000020003"/>
              <a:buChar char="■"/>
              <a:defRPr>
                <a:solidFill>
                  <a:schemeClr val="dk1"/>
                </a:solidFill>
                <a:latin typeface="Oranienbaum" panose="02000506080000020003"/>
                <a:ea typeface="Oranienbaum" panose="02000506080000020003"/>
                <a:cs typeface="Oranienbaum" panose="02000506080000020003"/>
                <a:sym typeface="Oranienbaum" panose="02000506080000020003"/>
              </a:defRPr>
            </a:lvl3pPr>
            <a:lvl4pPr marL="1828800" lvl="3" indent="-317500">
              <a:lnSpc>
                <a:spcPct val="100000"/>
              </a:lnSpc>
              <a:spcBef>
                <a:spcPts val="1600"/>
              </a:spcBef>
              <a:spcAft>
                <a:spcPts val="0"/>
              </a:spcAft>
              <a:buClr>
                <a:schemeClr val="dk1"/>
              </a:buClr>
              <a:buSzPts val="1400"/>
              <a:buFont typeface="Oranienbaum" panose="02000506080000020003"/>
              <a:buChar char="●"/>
              <a:defRPr>
                <a:solidFill>
                  <a:schemeClr val="dk1"/>
                </a:solidFill>
                <a:latin typeface="Oranienbaum" panose="02000506080000020003"/>
                <a:ea typeface="Oranienbaum" panose="02000506080000020003"/>
                <a:cs typeface="Oranienbaum" panose="02000506080000020003"/>
                <a:sym typeface="Oranienbaum" panose="02000506080000020003"/>
              </a:defRPr>
            </a:lvl4pPr>
            <a:lvl5pPr marL="2286000" lvl="4" indent="-317500">
              <a:lnSpc>
                <a:spcPct val="100000"/>
              </a:lnSpc>
              <a:spcBef>
                <a:spcPts val="1600"/>
              </a:spcBef>
              <a:spcAft>
                <a:spcPts val="0"/>
              </a:spcAft>
              <a:buClr>
                <a:schemeClr val="dk1"/>
              </a:buClr>
              <a:buSzPts val="1400"/>
              <a:buFont typeface="Oranienbaum" panose="02000506080000020003"/>
              <a:buChar char="○"/>
              <a:defRPr>
                <a:solidFill>
                  <a:schemeClr val="dk1"/>
                </a:solidFill>
                <a:latin typeface="Oranienbaum" panose="02000506080000020003"/>
                <a:ea typeface="Oranienbaum" panose="02000506080000020003"/>
                <a:cs typeface="Oranienbaum" panose="02000506080000020003"/>
                <a:sym typeface="Oranienbaum" panose="02000506080000020003"/>
              </a:defRPr>
            </a:lvl5pPr>
            <a:lvl6pPr marL="2743200" lvl="5" indent="-317500">
              <a:lnSpc>
                <a:spcPct val="100000"/>
              </a:lnSpc>
              <a:spcBef>
                <a:spcPts val="1600"/>
              </a:spcBef>
              <a:spcAft>
                <a:spcPts val="0"/>
              </a:spcAft>
              <a:buClr>
                <a:schemeClr val="dk1"/>
              </a:buClr>
              <a:buSzPts val="1400"/>
              <a:buFont typeface="Oranienbaum" panose="02000506080000020003"/>
              <a:buChar char="■"/>
              <a:defRPr>
                <a:solidFill>
                  <a:schemeClr val="dk1"/>
                </a:solidFill>
                <a:latin typeface="Oranienbaum" panose="02000506080000020003"/>
                <a:ea typeface="Oranienbaum" panose="02000506080000020003"/>
                <a:cs typeface="Oranienbaum" panose="02000506080000020003"/>
                <a:sym typeface="Oranienbaum" panose="02000506080000020003"/>
              </a:defRPr>
            </a:lvl6pPr>
            <a:lvl7pPr marL="3200400" lvl="6" indent="-317500">
              <a:lnSpc>
                <a:spcPct val="100000"/>
              </a:lnSpc>
              <a:spcBef>
                <a:spcPts val="1600"/>
              </a:spcBef>
              <a:spcAft>
                <a:spcPts val="0"/>
              </a:spcAft>
              <a:buClr>
                <a:schemeClr val="dk1"/>
              </a:buClr>
              <a:buSzPts val="1400"/>
              <a:buFont typeface="Oranienbaum" panose="02000506080000020003"/>
              <a:buChar char="●"/>
              <a:defRPr>
                <a:solidFill>
                  <a:schemeClr val="dk1"/>
                </a:solidFill>
                <a:latin typeface="Oranienbaum" panose="02000506080000020003"/>
                <a:ea typeface="Oranienbaum" panose="02000506080000020003"/>
                <a:cs typeface="Oranienbaum" panose="02000506080000020003"/>
                <a:sym typeface="Oranienbaum" panose="02000506080000020003"/>
              </a:defRPr>
            </a:lvl7pPr>
            <a:lvl8pPr marL="3657600" lvl="7" indent="-317500">
              <a:lnSpc>
                <a:spcPct val="100000"/>
              </a:lnSpc>
              <a:spcBef>
                <a:spcPts val="1600"/>
              </a:spcBef>
              <a:spcAft>
                <a:spcPts val="0"/>
              </a:spcAft>
              <a:buClr>
                <a:schemeClr val="dk1"/>
              </a:buClr>
              <a:buSzPts val="1400"/>
              <a:buFont typeface="Oranienbaum" panose="02000506080000020003"/>
              <a:buChar char="○"/>
              <a:defRPr>
                <a:solidFill>
                  <a:schemeClr val="dk1"/>
                </a:solidFill>
                <a:latin typeface="Oranienbaum" panose="02000506080000020003"/>
                <a:ea typeface="Oranienbaum" panose="02000506080000020003"/>
                <a:cs typeface="Oranienbaum" panose="02000506080000020003"/>
                <a:sym typeface="Oranienbaum" panose="02000506080000020003"/>
              </a:defRPr>
            </a:lvl8pPr>
            <a:lvl9pPr marL="4114800" lvl="8" indent="-317500">
              <a:lnSpc>
                <a:spcPct val="100000"/>
              </a:lnSpc>
              <a:spcBef>
                <a:spcPts val="1600"/>
              </a:spcBef>
              <a:spcAft>
                <a:spcPts val="1600"/>
              </a:spcAft>
              <a:buClr>
                <a:schemeClr val="dk1"/>
              </a:buClr>
              <a:buSzPts val="1400"/>
              <a:buFont typeface="Oranienbaum" panose="02000506080000020003"/>
              <a:buChar char="■"/>
              <a:defRPr>
                <a:solidFill>
                  <a:schemeClr val="dk1"/>
                </a:solidFill>
                <a:latin typeface="Oranienbaum" panose="02000506080000020003"/>
                <a:ea typeface="Oranienbaum" panose="02000506080000020003"/>
                <a:cs typeface="Oranienbaum" panose="02000506080000020003"/>
                <a:sym typeface="Oranienbaum" panose="02000506080000020003"/>
              </a:defRPr>
            </a:lvl9pPr>
          </a:lstStyle>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660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Oranienbaum" panose="02000506080000020003"/>
              <a:buNone/>
              <a:defRPr sz="3200">
                <a:solidFill>
                  <a:schemeClr val="dk1"/>
                </a:solidFill>
                <a:latin typeface="Oranienbaum" panose="02000506080000020003"/>
                <a:ea typeface="Oranienbaum" panose="02000506080000020003"/>
                <a:cs typeface="Oranienbaum" panose="02000506080000020003"/>
                <a:sym typeface="Oranienbaum" panose="02000506080000020003"/>
              </a:defRPr>
            </a:lvl1pPr>
            <a:lvl2pPr lvl="1" rtl="0">
              <a:spcBef>
                <a:spcPts val="0"/>
              </a:spcBef>
              <a:spcAft>
                <a:spcPts val="0"/>
              </a:spcAft>
              <a:buClr>
                <a:schemeClr val="dk1"/>
              </a:buClr>
              <a:buSzPts val="3200"/>
              <a:buFont typeface="Oranienbaum" panose="02000506080000020003"/>
              <a:buNone/>
              <a:defRPr sz="3200">
                <a:solidFill>
                  <a:schemeClr val="dk1"/>
                </a:solidFill>
                <a:latin typeface="Oranienbaum" panose="02000506080000020003"/>
                <a:ea typeface="Oranienbaum" panose="02000506080000020003"/>
                <a:cs typeface="Oranienbaum" panose="02000506080000020003"/>
                <a:sym typeface="Oranienbaum" panose="02000506080000020003"/>
              </a:defRPr>
            </a:lvl2pPr>
            <a:lvl3pPr lvl="2" rtl="0">
              <a:spcBef>
                <a:spcPts val="0"/>
              </a:spcBef>
              <a:spcAft>
                <a:spcPts val="0"/>
              </a:spcAft>
              <a:buClr>
                <a:schemeClr val="dk1"/>
              </a:buClr>
              <a:buSzPts val="3200"/>
              <a:buFont typeface="Oranienbaum" panose="02000506080000020003"/>
              <a:buNone/>
              <a:defRPr sz="3200">
                <a:solidFill>
                  <a:schemeClr val="dk1"/>
                </a:solidFill>
                <a:latin typeface="Oranienbaum" panose="02000506080000020003"/>
                <a:ea typeface="Oranienbaum" panose="02000506080000020003"/>
                <a:cs typeface="Oranienbaum" panose="02000506080000020003"/>
                <a:sym typeface="Oranienbaum" panose="02000506080000020003"/>
              </a:defRPr>
            </a:lvl3pPr>
            <a:lvl4pPr lvl="3" rtl="0">
              <a:spcBef>
                <a:spcPts val="0"/>
              </a:spcBef>
              <a:spcAft>
                <a:spcPts val="0"/>
              </a:spcAft>
              <a:buClr>
                <a:schemeClr val="dk1"/>
              </a:buClr>
              <a:buSzPts val="3200"/>
              <a:buFont typeface="Oranienbaum" panose="02000506080000020003"/>
              <a:buNone/>
              <a:defRPr sz="3200">
                <a:solidFill>
                  <a:schemeClr val="dk1"/>
                </a:solidFill>
                <a:latin typeface="Oranienbaum" panose="02000506080000020003"/>
                <a:ea typeface="Oranienbaum" panose="02000506080000020003"/>
                <a:cs typeface="Oranienbaum" panose="02000506080000020003"/>
                <a:sym typeface="Oranienbaum" panose="02000506080000020003"/>
              </a:defRPr>
            </a:lvl4pPr>
            <a:lvl5pPr lvl="4" rtl="0">
              <a:spcBef>
                <a:spcPts val="0"/>
              </a:spcBef>
              <a:spcAft>
                <a:spcPts val="0"/>
              </a:spcAft>
              <a:buClr>
                <a:schemeClr val="dk1"/>
              </a:buClr>
              <a:buSzPts val="3200"/>
              <a:buFont typeface="Oranienbaum" panose="02000506080000020003"/>
              <a:buNone/>
              <a:defRPr sz="3200">
                <a:solidFill>
                  <a:schemeClr val="dk1"/>
                </a:solidFill>
                <a:latin typeface="Oranienbaum" panose="02000506080000020003"/>
                <a:ea typeface="Oranienbaum" panose="02000506080000020003"/>
                <a:cs typeface="Oranienbaum" panose="02000506080000020003"/>
                <a:sym typeface="Oranienbaum" panose="02000506080000020003"/>
              </a:defRPr>
            </a:lvl5pPr>
            <a:lvl6pPr lvl="5" rtl="0">
              <a:spcBef>
                <a:spcPts val="0"/>
              </a:spcBef>
              <a:spcAft>
                <a:spcPts val="0"/>
              </a:spcAft>
              <a:buClr>
                <a:schemeClr val="dk1"/>
              </a:buClr>
              <a:buSzPts val="3200"/>
              <a:buFont typeface="Oranienbaum" panose="02000506080000020003"/>
              <a:buNone/>
              <a:defRPr sz="3200">
                <a:solidFill>
                  <a:schemeClr val="dk1"/>
                </a:solidFill>
                <a:latin typeface="Oranienbaum" panose="02000506080000020003"/>
                <a:ea typeface="Oranienbaum" panose="02000506080000020003"/>
                <a:cs typeface="Oranienbaum" panose="02000506080000020003"/>
                <a:sym typeface="Oranienbaum" panose="02000506080000020003"/>
              </a:defRPr>
            </a:lvl6pPr>
            <a:lvl7pPr lvl="6" rtl="0">
              <a:spcBef>
                <a:spcPts val="0"/>
              </a:spcBef>
              <a:spcAft>
                <a:spcPts val="0"/>
              </a:spcAft>
              <a:buClr>
                <a:schemeClr val="dk1"/>
              </a:buClr>
              <a:buSzPts val="3200"/>
              <a:buFont typeface="Oranienbaum" panose="02000506080000020003"/>
              <a:buNone/>
              <a:defRPr sz="3200">
                <a:solidFill>
                  <a:schemeClr val="dk1"/>
                </a:solidFill>
                <a:latin typeface="Oranienbaum" panose="02000506080000020003"/>
                <a:ea typeface="Oranienbaum" panose="02000506080000020003"/>
                <a:cs typeface="Oranienbaum" panose="02000506080000020003"/>
                <a:sym typeface="Oranienbaum" panose="02000506080000020003"/>
              </a:defRPr>
            </a:lvl7pPr>
            <a:lvl8pPr lvl="7" rtl="0">
              <a:spcBef>
                <a:spcPts val="0"/>
              </a:spcBef>
              <a:spcAft>
                <a:spcPts val="0"/>
              </a:spcAft>
              <a:buClr>
                <a:schemeClr val="dk1"/>
              </a:buClr>
              <a:buSzPts val="3200"/>
              <a:buFont typeface="Oranienbaum" panose="02000506080000020003"/>
              <a:buNone/>
              <a:defRPr sz="3200">
                <a:solidFill>
                  <a:schemeClr val="dk1"/>
                </a:solidFill>
                <a:latin typeface="Oranienbaum" panose="02000506080000020003"/>
                <a:ea typeface="Oranienbaum" panose="02000506080000020003"/>
                <a:cs typeface="Oranienbaum" panose="02000506080000020003"/>
                <a:sym typeface="Oranienbaum" panose="02000506080000020003"/>
              </a:defRPr>
            </a:lvl8pPr>
            <a:lvl9pPr lvl="8" rtl="0">
              <a:spcBef>
                <a:spcPts val="0"/>
              </a:spcBef>
              <a:spcAft>
                <a:spcPts val="0"/>
              </a:spcAft>
              <a:buClr>
                <a:schemeClr val="dk1"/>
              </a:buClr>
              <a:buSzPts val="3200"/>
              <a:buFont typeface="Oranienbaum" panose="02000506080000020003"/>
              <a:buNone/>
              <a:defRPr sz="3200">
                <a:solidFill>
                  <a:schemeClr val="dk1"/>
                </a:solidFill>
                <a:latin typeface="Oranienbaum" panose="02000506080000020003"/>
                <a:ea typeface="Oranienbaum" panose="02000506080000020003"/>
                <a:cs typeface="Oranienbaum" panose="02000506080000020003"/>
                <a:sym typeface="Oranienbaum" panose="02000506080000020003"/>
              </a:defRPr>
            </a:lvl9pPr>
          </a:lstStyle>
          <a:p/>
        </p:txBody>
      </p:sp>
      <p:sp>
        <p:nvSpPr>
          <p:cNvPr id="7" name="Google Shape;7;p1"/>
          <p:cNvSpPr txBox="1">
            <a:spLocks noGrp="1"/>
          </p:cNvSpPr>
          <p:nvPr>
            <p:ph type="body" idx="1"/>
          </p:nvPr>
        </p:nvSpPr>
        <p:spPr>
          <a:xfrm>
            <a:off x="720000" y="1142975"/>
            <a:ext cx="7704000" cy="3370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ranienbaum" panose="02000506080000020003"/>
              <a:buChar char="●"/>
              <a:defRPr>
                <a:solidFill>
                  <a:schemeClr val="dk1"/>
                </a:solidFill>
                <a:latin typeface="Oranienbaum" panose="02000506080000020003"/>
                <a:ea typeface="Oranienbaum" panose="02000506080000020003"/>
                <a:cs typeface="Oranienbaum" panose="02000506080000020003"/>
                <a:sym typeface="Oranienbaum" panose="02000506080000020003"/>
              </a:defRPr>
            </a:lvl1pPr>
            <a:lvl2pPr marL="914400" lvl="1" indent="-317500">
              <a:lnSpc>
                <a:spcPct val="100000"/>
              </a:lnSpc>
              <a:spcBef>
                <a:spcPts val="1600"/>
              </a:spcBef>
              <a:spcAft>
                <a:spcPts val="0"/>
              </a:spcAft>
              <a:buClr>
                <a:schemeClr val="dk1"/>
              </a:buClr>
              <a:buSzPts val="1400"/>
              <a:buFont typeface="Oranienbaum" panose="02000506080000020003"/>
              <a:buChar char="○"/>
              <a:defRPr>
                <a:solidFill>
                  <a:schemeClr val="dk1"/>
                </a:solidFill>
                <a:latin typeface="Oranienbaum" panose="02000506080000020003"/>
                <a:ea typeface="Oranienbaum" panose="02000506080000020003"/>
                <a:cs typeface="Oranienbaum" panose="02000506080000020003"/>
                <a:sym typeface="Oranienbaum" panose="02000506080000020003"/>
              </a:defRPr>
            </a:lvl2pPr>
            <a:lvl3pPr marL="1371600" lvl="2" indent="-317500">
              <a:lnSpc>
                <a:spcPct val="100000"/>
              </a:lnSpc>
              <a:spcBef>
                <a:spcPts val="1600"/>
              </a:spcBef>
              <a:spcAft>
                <a:spcPts val="0"/>
              </a:spcAft>
              <a:buClr>
                <a:schemeClr val="dk1"/>
              </a:buClr>
              <a:buSzPts val="1400"/>
              <a:buFont typeface="Oranienbaum" panose="02000506080000020003"/>
              <a:buChar char="■"/>
              <a:defRPr>
                <a:solidFill>
                  <a:schemeClr val="dk1"/>
                </a:solidFill>
                <a:latin typeface="Oranienbaum" panose="02000506080000020003"/>
                <a:ea typeface="Oranienbaum" panose="02000506080000020003"/>
                <a:cs typeface="Oranienbaum" panose="02000506080000020003"/>
                <a:sym typeface="Oranienbaum" panose="02000506080000020003"/>
              </a:defRPr>
            </a:lvl3pPr>
            <a:lvl4pPr marL="1828800" lvl="3" indent="-317500">
              <a:lnSpc>
                <a:spcPct val="100000"/>
              </a:lnSpc>
              <a:spcBef>
                <a:spcPts val="1600"/>
              </a:spcBef>
              <a:spcAft>
                <a:spcPts val="0"/>
              </a:spcAft>
              <a:buClr>
                <a:schemeClr val="dk1"/>
              </a:buClr>
              <a:buSzPts val="1400"/>
              <a:buFont typeface="Oranienbaum" panose="02000506080000020003"/>
              <a:buChar char="●"/>
              <a:defRPr>
                <a:solidFill>
                  <a:schemeClr val="dk1"/>
                </a:solidFill>
                <a:latin typeface="Oranienbaum" panose="02000506080000020003"/>
                <a:ea typeface="Oranienbaum" panose="02000506080000020003"/>
                <a:cs typeface="Oranienbaum" panose="02000506080000020003"/>
                <a:sym typeface="Oranienbaum" panose="02000506080000020003"/>
              </a:defRPr>
            </a:lvl4pPr>
            <a:lvl5pPr marL="2286000" lvl="4" indent="-317500">
              <a:lnSpc>
                <a:spcPct val="100000"/>
              </a:lnSpc>
              <a:spcBef>
                <a:spcPts val="1600"/>
              </a:spcBef>
              <a:spcAft>
                <a:spcPts val="0"/>
              </a:spcAft>
              <a:buClr>
                <a:schemeClr val="dk1"/>
              </a:buClr>
              <a:buSzPts val="1400"/>
              <a:buFont typeface="Oranienbaum" panose="02000506080000020003"/>
              <a:buChar char="○"/>
              <a:defRPr>
                <a:solidFill>
                  <a:schemeClr val="dk1"/>
                </a:solidFill>
                <a:latin typeface="Oranienbaum" panose="02000506080000020003"/>
                <a:ea typeface="Oranienbaum" panose="02000506080000020003"/>
                <a:cs typeface="Oranienbaum" panose="02000506080000020003"/>
                <a:sym typeface="Oranienbaum" panose="02000506080000020003"/>
              </a:defRPr>
            </a:lvl5pPr>
            <a:lvl6pPr marL="2743200" lvl="5" indent="-317500">
              <a:lnSpc>
                <a:spcPct val="100000"/>
              </a:lnSpc>
              <a:spcBef>
                <a:spcPts val="1600"/>
              </a:spcBef>
              <a:spcAft>
                <a:spcPts val="0"/>
              </a:spcAft>
              <a:buClr>
                <a:schemeClr val="dk1"/>
              </a:buClr>
              <a:buSzPts val="1400"/>
              <a:buFont typeface="Oranienbaum" panose="02000506080000020003"/>
              <a:buChar char="■"/>
              <a:defRPr>
                <a:solidFill>
                  <a:schemeClr val="dk1"/>
                </a:solidFill>
                <a:latin typeface="Oranienbaum" panose="02000506080000020003"/>
                <a:ea typeface="Oranienbaum" panose="02000506080000020003"/>
                <a:cs typeface="Oranienbaum" panose="02000506080000020003"/>
                <a:sym typeface="Oranienbaum" panose="02000506080000020003"/>
              </a:defRPr>
            </a:lvl6pPr>
            <a:lvl7pPr marL="3200400" lvl="6" indent="-317500">
              <a:lnSpc>
                <a:spcPct val="100000"/>
              </a:lnSpc>
              <a:spcBef>
                <a:spcPts val="1600"/>
              </a:spcBef>
              <a:spcAft>
                <a:spcPts val="0"/>
              </a:spcAft>
              <a:buClr>
                <a:schemeClr val="dk1"/>
              </a:buClr>
              <a:buSzPts val="1400"/>
              <a:buFont typeface="Oranienbaum" panose="02000506080000020003"/>
              <a:buChar char="●"/>
              <a:defRPr>
                <a:solidFill>
                  <a:schemeClr val="dk1"/>
                </a:solidFill>
                <a:latin typeface="Oranienbaum" panose="02000506080000020003"/>
                <a:ea typeface="Oranienbaum" panose="02000506080000020003"/>
                <a:cs typeface="Oranienbaum" panose="02000506080000020003"/>
                <a:sym typeface="Oranienbaum" panose="02000506080000020003"/>
              </a:defRPr>
            </a:lvl7pPr>
            <a:lvl8pPr marL="3657600" lvl="7" indent="-317500">
              <a:lnSpc>
                <a:spcPct val="100000"/>
              </a:lnSpc>
              <a:spcBef>
                <a:spcPts val="1600"/>
              </a:spcBef>
              <a:spcAft>
                <a:spcPts val="0"/>
              </a:spcAft>
              <a:buClr>
                <a:schemeClr val="dk1"/>
              </a:buClr>
              <a:buSzPts val="1400"/>
              <a:buFont typeface="Oranienbaum" panose="02000506080000020003"/>
              <a:buChar char="○"/>
              <a:defRPr>
                <a:solidFill>
                  <a:schemeClr val="dk1"/>
                </a:solidFill>
                <a:latin typeface="Oranienbaum" panose="02000506080000020003"/>
                <a:ea typeface="Oranienbaum" panose="02000506080000020003"/>
                <a:cs typeface="Oranienbaum" panose="02000506080000020003"/>
                <a:sym typeface="Oranienbaum" panose="02000506080000020003"/>
              </a:defRPr>
            </a:lvl8pPr>
            <a:lvl9pPr marL="4114800" lvl="8" indent="-317500">
              <a:lnSpc>
                <a:spcPct val="100000"/>
              </a:lnSpc>
              <a:spcBef>
                <a:spcPts val="1600"/>
              </a:spcBef>
              <a:spcAft>
                <a:spcPts val="1600"/>
              </a:spcAft>
              <a:buClr>
                <a:schemeClr val="dk1"/>
              </a:buClr>
              <a:buSzPts val="1400"/>
              <a:buFont typeface="Oranienbaum" panose="02000506080000020003"/>
              <a:buChar char="■"/>
              <a:defRPr>
                <a:solidFill>
                  <a:schemeClr val="dk1"/>
                </a:solidFill>
                <a:latin typeface="Oranienbaum" panose="02000506080000020003"/>
                <a:ea typeface="Oranienbaum" panose="02000506080000020003"/>
                <a:cs typeface="Oranienbaum" panose="02000506080000020003"/>
                <a:sym typeface="Oranienbaum" panose="02000506080000020003"/>
              </a:defRPr>
            </a:lvl9pPr>
          </a:lstStyle>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4.xml"/><Relationship Id="rId2" Type="http://schemas.openxmlformats.org/officeDocument/2006/relationships/image" Target="../media/image8.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4.xml"/><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4.xml"/><Relationship Id="rId2" Type="http://schemas.openxmlformats.org/officeDocument/2006/relationships/image" Target="../media/image6.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4.xml"/><Relationship Id="rId2" Type="http://schemas.openxmlformats.org/officeDocument/2006/relationships/image" Target="../media/image4.png"/><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4.xml"/><Relationship Id="rId2" Type="http://schemas.openxmlformats.org/officeDocument/2006/relationships/image" Target="../media/image15.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6.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4.xml"/><Relationship Id="rId2" Type="http://schemas.openxmlformats.org/officeDocument/2006/relationships/image" Target="../media/image4.png"/><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4.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4.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4.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4.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4.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25.png"/><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0.xml"/><Relationship Id="rId1"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4.xml"/><Relationship Id="rId2" Type="http://schemas.openxmlformats.org/officeDocument/2006/relationships/image" Target="../media/image43.png"/><Relationship Id="rId1"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7.xml"/><Relationship Id="rId1" Type="http://schemas.openxmlformats.org/officeDocument/2006/relationships/image" Target="../media/image46.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19.xml"/><Relationship Id="rId3" Type="http://schemas.microsoft.com/office/2007/relationships/hdphoto" Target="../media/image49.wdp"/><Relationship Id="rId2" Type="http://schemas.openxmlformats.org/officeDocument/2006/relationships/image" Target="../media/image48.png"/><Relationship Id="rId1" Type="http://schemas.openxmlformats.org/officeDocument/2006/relationships/image" Target="../media/image47.png"/></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19.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7.pn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slideLayout" Target="../slideLayouts/slideLayout19.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9.xml"/><Relationship Id="rId1" Type="http://schemas.openxmlformats.org/officeDocument/2006/relationships/image" Target="../media/image47.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19.xml"/><Relationship Id="rId2" Type="http://schemas.openxmlformats.org/officeDocument/2006/relationships/image" Target="../media/image56.png"/><Relationship Id="rId1" Type="http://schemas.openxmlformats.org/officeDocument/2006/relationships/image" Target="../media/image47.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19.xml"/><Relationship Id="rId2" Type="http://schemas.openxmlformats.org/officeDocument/2006/relationships/image" Target="../media/image57.png"/><Relationship Id="rId1"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19.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47.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19.xml"/><Relationship Id="rId2" Type="http://schemas.openxmlformats.org/officeDocument/2006/relationships/image" Target="../media/image60.png"/><Relationship Id="rId1" Type="http://schemas.openxmlformats.org/officeDocument/2006/relationships/image" Target="../media/image47.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19.xml"/><Relationship Id="rId3"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image" Target="../media/image47.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19.xml"/><Relationship Id="rId2" Type="http://schemas.openxmlformats.org/officeDocument/2006/relationships/image" Target="../media/image62.png"/><Relationship Id="rId1" Type="http://schemas.openxmlformats.org/officeDocument/2006/relationships/image" Target="../media/image4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12.xml"/><Relationship Id="rId2" Type="http://schemas.openxmlformats.org/officeDocument/2006/relationships/image" Target="../media/image46.png"/><Relationship Id="rId1"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xml"/><Relationship Id="rId1" Type="http://schemas.openxmlformats.org/officeDocument/2006/relationships/image" Target="../media/image63.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4.xml"/><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4.xml"/><Relationship Id="rId2" Type="http://schemas.openxmlformats.org/officeDocument/2006/relationships/image" Target="../media/image7.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2" name="Google Shape;232;p33"/>
          <p:cNvSpPr txBox="1">
            <a:spLocks noGrp="1"/>
          </p:cNvSpPr>
          <p:nvPr>
            <p:ph type="ctrTitle"/>
          </p:nvPr>
        </p:nvSpPr>
        <p:spPr>
          <a:xfrm>
            <a:off x="2338107" y="855332"/>
            <a:ext cx="4470130" cy="262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8000" dirty="0">
                <a:latin typeface="Oranienbaum" panose="02000506080000020003" charset="0"/>
                <a:ea typeface="Pinyon Script"/>
                <a:cs typeface="Pinyon Script"/>
                <a:sym typeface="Pinyon Script"/>
              </a:rPr>
              <a:t>TMDB Box Office Prediction</a:t>
            </a:r>
            <a:endParaRPr sz="6000" dirty="0">
              <a:latin typeface="Oranienbaum" panose="02000506080000020003" charset="0"/>
              <a:sym typeface="Oranienbaum" panose="02000506080000020003"/>
            </a:endParaRPr>
          </a:p>
        </p:txBody>
      </p:sp>
      <p:grpSp>
        <p:nvGrpSpPr>
          <p:cNvPr id="234" name="Google Shape;234;p33"/>
          <p:cNvGrpSpPr/>
          <p:nvPr/>
        </p:nvGrpSpPr>
        <p:grpSpPr>
          <a:xfrm rot="-411101">
            <a:off x="433377" y="1636882"/>
            <a:ext cx="1816163" cy="1235733"/>
            <a:chOff x="3447230" y="1382153"/>
            <a:chExt cx="900156" cy="612474"/>
          </a:xfrm>
        </p:grpSpPr>
        <p:sp>
          <p:nvSpPr>
            <p:cNvPr id="235" name="Google Shape;235;p33"/>
            <p:cNvSpPr/>
            <p:nvPr/>
          </p:nvSpPr>
          <p:spPr>
            <a:xfrm>
              <a:off x="3447230" y="1547823"/>
              <a:ext cx="900156" cy="446804"/>
            </a:xfrm>
            <a:custGeom>
              <a:avLst/>
              <a:gdLst/>
              <a:ahLst/>
              <a:cxnLst/>
              <a:rect l="l" t="t" r="r" b="b"/>
              <a:pathLst>
                <a:path w="52927" h="26271" extrusionOk="0">
                  <a:moveTo>
                    <a:pt x="43080" y="0"/>
                  </a:moveTo>
                  <a:cubicBezTo>
                    <a:pt x="42886" y="0"/>
                    <a:pt x="42675" y="170"/>
                    <a:pt x="42721" y="431"/>
                  </a:cubicBezTo>
                  <a:cubicBezTo>
                    <a:pt x="43336" y="3841"/>
                    <a:pt x="43311" y="7354"/>
                    <a:pt x="43644" y="10790"/>
                  </a:cubicBezTo>
                  <a:cubicBezTo>
                    <a:pt x="43823" y="12508"/>
                    <a:pt x="44054" y="14226"/>
                    <a:pt x="44336" y="15944"/>
                  </a:cubicBezTo>
                  <a:cubicBezTo>
                    <a:pt x="44618" y="17637"/>
                    <a:pt x="45234" y="19355"/>
                    <a:pt x="45208" y="21073"/>
                  </a:cubicBezTo>
                  <a:cubicBezTo>
                    <a:pt x="41823" y="21915"/>
                    <a:pt x="38350" y="22107"/>
                    <a:pt x="34879" y="22107"/>
                  </a:cubicBezTo>
                  <a:cubicBezTo>
                    <a:pt x="32749" y="22107"/>
                    <a:pt x="30621" y="22035"/>
                    <a:pt x="28515" y="21996"/>
                  </a:cubicBezTo>
                  <a:cubicBezTo>
                    <a:pt x="25617" y="21919"/>
                    <a:pt x="22745" y="21893"/>
                    <a:pt x="19822" y="21740"/>
                  </a:cubicBezTo>
                  <a:cubicBezTo>
                    <a:pt x="17456" y="21617"/>
                    <a:pt x="15091" y="21479"/>
                    <a:pt x="12712" y="21479"/>
                  </a:cubicBezTo>
                  <a:cubicBezTo>
                    <a:pt x="12100" y="21479"/>
                    <a:pt x="11487" y="21488"/>
                    <a:pt x="10873" y="21509"/>
                  </a:cubicBezTo>
                  <a:cubicBezTo>
                    <a:pt x="9642" y="21534"/>
                    <a:pt x="8411" y="21637"/>
                    <a:pt x="7180" y="21816"/>
                  </a:cubicBezTo>
                  <a:cubicBezTo>
                    <a:pt x="7052" y="15560"/>
                    <a:pt x="6514" y="9329"/>
                    <a:pt x="5950" y="3097"/>
                  </a:cubicBezTo>
                  <a:cubicBezTo>
                    <a:pt x="5937" y="2879"/>
                    <a:pt x="5764" y="2771"/>
                    <a:pt x="5597" y="2771"/>
                  </a:cubicBezTo>
                  <a:cubicBezTo>
                    <a:pt x="5430" y="2771"/>
                    <a:pt x="5270" y="2879"/>
                    <a:pt x="5283" y="3097"/>
                  </a:cubicBezTo>
                  <a:cubicBezTo>
                    <a:pt x="5462" y="4892"/>
                    <a:pt x="5616" y="6713"/>
                    <a:pt x="5770" y="8508"/>
                  </a:cubicBezTo>
                  <a:cubicBezTo>
                    <a:pt x="5001" y="8431"/>
                    <a:pt x="4232" y="8431"/>
                    <a:pt x="3462" y="8431"/>
                  </a:cubicBezTo>
                  <a:lnTo>
                    <a:pt x="3360" y="8431"/>
                  </a:lnTo>
                  <a:cubicBezTo>
                    <a:pt x="2411" y="7867"/>
                    <a:pt x="1385" y="7405"/>
                    <a:pt x="616" y="6585"/>
                  </a:cubicBezTo>
                  <a:cubicBezTo>
                    <a:pt x="590" y="6534"/>
                    <a:pt x="513" y="6482"/>
                    <a:pt x="436" y="6457"/>
                  </a:cubicBezTo>
                  <a:cubicBezTo>
                    <a:pt x="406" y="6448"/>
                    <a:pt x="374" y="6444"/>
                    <a:pt x="343" y="6444"/>
                  </a:cubicBezTo>
                  <a:cubicBezTo>
                    <a:pt x="192" y="6444"/>
                    <a:pt x="47" y="6543"/>
                    <a:pt x="26" y="6713"/>
                  </a:cubicBezTo>
                  <a:cubicBezTo>
                    <a:pt x="1" y="6713"/>
                    <a:pt x="1" y="6713"/>
                    <a:pt x="26" y="6739"/>
                  </a:cubicBezTo>
                  <a:lnTo>
                    <a:pt x="26" y="6764"/>
                  </a:lnTo>
                  <a:lnTo>
                    <a:pt x="26" y="6816"/>
                  </a:lnTo>
                  <a:cubicBezTo>
                    <a:pt x="1" y="6816"/>
                    <a:pt x="1" y="6841"/>
                    <a:pt x="26" y="6841"/>
                  </a:cubicBezTo>
                  <a:cubicBezTo>
                    <a:pt x="411" y="8995"/>
                    <a:pt x="744" y="11175"/>
                    <a:pt x="1334" y="13278"/>
                  </a:cubicBezTo>
                  <a:cubicBezTo>
                    <a:pt x="1360" y="13329"/>
                    <a:pt x="1385" y="13380"/>
                    <a:pt x="1411" y="13406"/>
                  </a:cubicBezTo>
                  <a:cubicBezTo>
                    <a:pt x="1445" y="13592"/>
                    <a:pt x="1591" y="13700"/>
                    <a:pt x="1745" y="13700"/>
                  </a:cubicBezTo>
                  <a:cubicBezTo>
                    <a:pt x="1824" y="13700"/>
                    <a:pt x="1905" y="13672"/>
                    <a:pt x="1975" y="13611"/>
                  </a:cubicBezTo>
                  <a:cubicBezTo>
                    <a:pt x="2565" y="13098"/>
                    <a:pt x="3052" y="12483"/>
                    <a:pt x="3411" y="11816"/>
                  </a:cubicBezTo>
                  <a:cubicBezTo>
                    <a:pt x="4283" y="11816"/>
                    <a:pt x="5155" y="11739"/>
                    <a:pt x="6001" y="11713"/>
                  </a:cubicBezTo>
                  <a:lnTo>
                    <a:pt x="6026" y="11713"/>
                  </a:lnTo>
                  <a:cubicBezTo>
                    <a:pt x="6283" y="15201"/>
                    <a:pt x="6462" y="18688"/>
                    <a:pt x="6539" y="22175"/>
                  </a:cubicBezTo>
                  <a:cubicBezTo>
                    <a:pt x="6517" y="22376"/>
                    <a:pt x="6669" y="22519"/>
                    <a:pt x="6861" y="22519"/>
                  </a:cubicBezTo>
                  <a:cubicBezTo>
                    <a:pt x="6890" y="22519"/>
                    <a:pt x="6920" y="22515"/>
                    <a:pt x="6950" y="22509"/>
                  </a:cubicBezTo>
                  <a:cubicBezTo>
                    <a:pt x="7873" y="22355"/>
                    <a:pt x="8796" y="22252"/>
                    <a:pt x="9745" y="22201"/>
                  </a:cubicBezTo>
                  <a:cubicBezTo>
                    <a:pt x="9745" y="22252"/>
                    <a:pt x="9770" y="22304"/>
                    <a:pt x="9796" y="22355"/>
                  </a:cubicBezTo>
                  <a:cubicBezTo>
                    <a:pt x="10283" y="23201"/>
                    <a:pt x="10745" y="24073"/>
                    <a:pt x="11232" y="24919"/>
                  </a:cubicBezTo>
                  <a:lnTo>
                    <a:pt x="11437" y="25381"/>
                  </a:lnTo>
                  <a:cubicBezTo>
                    <a:pt x="11488" y="25586"/>
                    <a:pt x="11642" y="25765"/>
                    <a:pt x="11822" y="25868"/>
                  </a:cubicBezTo>
                  <a:lnTo>
                    <a:pt x="11873" y="25945"/>
                  </a:lnTo>
                  <a:cubicBezTo>
                    <a:pt x="11899" y="25996"/>
                    <a:pt x="11924" y="26022"/>
                    <a:pt x="11976" y="26047"/>
                  </a:cubicBezTo>
                  <a:cubicBezTo>
                    <a:pt x="12032" y="26085"/>
                    <a:pt x="12102" y="26109"/>
                    <a:pt x="12166" y="26109"/>
                  </a:cubicBezTo>
                  <a:cubicBezTo>
                    <a:pt x="12189" y="26109"/>
                    <a:pt x="12211" y="26106"/>
                    <a:pt x="12232" y="26099"/>
                  </a:cubicBezTo>
                  <a:cubicBezTo>
                    <a:pt x="13536" y="25773"/>
                    <a:pt x="14869" y="25672"/>
                    <a:pt x="16201" y="25672"/>
                  </a:cubicBezTo>
                  <a:cubicBezTo>
                    <a:pt x="17069" y="25672"/>
                    <a:pt x="17937" y="25715"/>
                    <a:pt x="18796" y="25765"/>
                  </a:cubicBezTo>
                  <a:cubicBezTo>
                    <a:pt x="21053" y="25894"/>
                    <a:pt x="23284" y="26047"/>
                    <a:pt x="25566" y="26047"/>
                  </a:cubicBezTo>
                  <a:cubicBezTo>
                    <a:pt x="26694" y="26047"/>
                    <a:pt x="27797" y="26022"/>
                    <a:pt x="28951" y="25996"/>
                  </a:cubicBezTo>
                  <a:cubicBezTo>
                    <a:pt x="29445" y="26039"/>
                    <a:pt x="29939" y="26058"/>
                    <a:pt x="30437" y="26058"/>
                  </a:cubicBezTo>
                  <a:cubicBezTo>
                    <a:pt x="30844" y="26058"/>
                    <a:pt x="31254" y="26045"/>
                    <a:pt x="31669" y="26022"/>
                  </a:cubicBezTo>
                  <a:cubicBezTo>
                    <a:pt x="32028" y="26022"/>
                    <a:pt x="32412" y="26047"/>
                    <a:pt x="32771" y="26073"/>
                  </a:cubicBezTo>
                  <a:cubicBezTo>
                    <a:pt x="34167" y="26152"/>
                    <a:pt x="35553" y="26271"/>
                    <a:pt x="36930" y="26271"/>
                  </a:cubicBezTo>
                  <a:cubicBezTo>
                    <a:pt x="37778" y="26271"/>
                    <a:pt x="38623" y="26226"/>
                    <a:pt x="39464" y="26099"/>
                  </a:cubicBezTo>
                  <a:cubicBezTo>
                    <a:pt x="39541" y="26099"/>
                    <a:pt x="39592" y="26073"/>
                    <a:pt x="39644" y="26022"/>
                  </a:cubicBezTo>
                  <a:cubicBezTo>
                    <a:pt x="39746" y="26022"/>
                    <a:pt x="39823" y="25945"/>
                    <a:pt x="39874" y="25842"/>
                  </a:cubicBezTo>
                  <a:cubicBezTo>
                    <a:pt x="40362" y="24714"/>
                    <a:pt x="41054" y="23714"/>
                    <a:pt x="41669" y="22637"/>
                  </a:cubicBezTo>
                  <a:cubicBezTo>
                    <a:pt x="41695" y="22586"/>
                    <a:pt x="41721" y="22483"/>
                    <a:pt x="41695" y="22406"/>
                  </a:cubicBezTo>
                  <a:lnTo>
                    <a:pt x="41798" y="22406"/>
                  </a:lnTo>
                  <a:cubicBezTo>
                    <a:pt x="43080" y="22252"/>
                    <a:pt x="44362" y="21996"/>
                    <a:pt x="45618" y="21688"/>
                  </a:cubicBezTo>
                  <a:cubicBezTo>
                    <a:pt x="45772" y="21637"/>
                    <a:pt x="45875" y="21509"/>
                    <a:pt x="45875" y="21355"/>
                  </a:cubicBezTo>
                  <a:cubicBezTo>
                    <a:pt x="45952" y="19637"/>
                    <a:pt x="45362" y="17970"/>
                    <a:pt x="45080" y="16303"/>
                  </a:cubicBezTo>
                  <a:cubicBezTo>
                    <a:pt x="44823" y="14919"/>
                    <a:pt x="44618" y="13560"/>
                    <a:pt x="44464" y="12149"/>
                  </a:cubicBezTo>
                  <a:lnTo>
                    <a:pt x="44464" y="12149"/>
                  </a:lnTo>
                  <a:cubicBezTo>
                    <a:pt x="45721" y="12739"/>
                    <a:pt x="47054" y="13124"/>
                    <a:pt x="48336" y="13611"/>
                  </a:cubicBezTo>
                  <a:cubicBezTo>
                    <a:pt x="49644" y="14098"/>
                    <a:pt x="51131" y="14585"/>
                    <a:pt x="52003" y="15637"/>
                  </a:cubicBezTo>
                  <a:cubicBezTo>
                    <a:pt x="52074" y="15699"/>
                    <a:pt x="52157" y="15727"/>
                    <a:pt x="52238" y="15727"/>
                  </a:cubicBezTo>
                  <a:cubicBezTo>
                    <a:pt x="52390" y="15727"/>
                    <a:pt x="52534" y="15625"/>
                    <a:pt x="52567" y="15457"/>
                  </a:cubicBezTo>
                  <a:cubicBezTo>
                    <a:pt x="52619" y="15431"/>
                    <a:pt x="52644" y="15380"/>
                    <a:pt x="52670" y="15303"/>
                  </a:cubicBezTo>
                  <a:cubicBezTo>
                    <a:pt x="52926" y="14303"/>
                    <a:pt x="52849" y="13226"/>
                    <a:pt x="52798" y="12226"/>
                  </a:cubicBezTo>
                  <a:cubicBezTo>
                    <a:pt x="52721" y="11021"/>
                    <a:pt x="52567" y="9816"/>
                    <a:pt x="52465" y="8611"/>
                  </a:cubicBezTo>
                  <a:cubicBezTo>
                    <a:pt x="52311" y="5918"/>
                    <a:pt x="51926" y="3251"/>
                    <a:pt x="51311" y="636"/>
                  </a:cubicBezTo>
                  <a:cubicBezTo>
                    <a:pt x="51278" y="473"/>
                    <a:pt x="51143" y="373"/>
                    <a:pt x="51003" y="373"/>
                  </a:cubicBezTo>
                  <a:cubicBezTo>
                    <a:pt x="50921" y="373"/>
                    <a:pt x="50838" y="407"/>
                    <a:pt x="50772" y="482"/>
                  </a:cubicBezTo>
                  <a:cubicBezTo>
                    <a:pt x="50439" y="764"/>
                    <a:pt x="50131" y="1020"/>
                    <a:pt x="49798" y="1251"/>
                  </a:cubicBezTo>
                  <a:cubicBezTo>
                    <a:pt x="48824" y="1661"/>
                    <a:pt x="47900" y="2251"/>
                    <a:pt x="47080" y="2969"/>
                  </a:cubicBezTo>
                  <a:cubicBezTo>
                    <a:pt x="45952" y="3585"/>
                    <a:pt x="44875" y="4303"/>
                    <a:pt x="43875" y="5123"/>
                  </a:cubicBezTo>
                  <a:cubicBezTo>
                    <a:pt x="43772" y="3482"/>
                    <a:pt x="43644" y="1867"/>
                    <a:pt x="43362" y="251"/>
                  </a:cubicBezTo>
                  <a:cubicBezTo>
                    <a:pt x="43331" y="76"/>
                    <a:pt x="43209" y="0"/>
                    <a:pt x="43080" y="0"/>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33"/>
            <p:cNvSpPr/>
            <p:nvPr/>
          </p:nvSpPr>
          <p:spPr>
            <a:xfrm>
              <a:off x="3535329" y="1382153"/>
              <a:ext cx="324486" cy="289621"/>
            </a:xfrm>
            <a:custGeom>
              <a:avLst/>
              <a:gdLst/>
              <a:ahLst/>
              <a:cxnLst/>
              <a:rect l="l" t="t" r="r" b="b"/>
              <a:pathLst>
                <a:path w="19079" h="17029" extrusionOk="0">
                  <a:moveTo>
                    <a:pt x="9828" y="2642"/>
                  </a:moveTo>
                  <a:cubicBezTo>
                    <a:pt x="10275" y="2642"/>
                    <a:pt x="10722" y="2708"/>
                    <a:pt x="11155" y="2838"/>
                  </a:cubicBezTo>
                  <a:cubicBezTo>
                    <a:pt x="10796" y="3710"/>
                    <a:pt x="10616" y="4684"/>
                    <a:pt x="10206" y="5530"/>
                  </a:cubicBezTo>
                  <a:cubicBezTo>
                    <a:pt x="9488" y="4684"/>
                    <a:pt x="8719" y="3889"/>
                    <a:pt x="8001" y="3043"/>
                  </a:cubicBezTo>
                  <a:lnTo>
                    <a:pt x="8026" y="3017"/>
                  </a:lnTo>
                  <a:cubicBezTo>
                    <a:pt x="8604" y="2766"/>
                    <a:pt x="9216" y="2642"/>
                    <a:pt x="9828" y="2642"/>
                  </a:cubicBezTo>
                  <a:close/>
                  <a:moveTo>
                    <a:pt x="14822" y="4505"/>
                  </a:moveTo>
                  <a:cubicBezTo>
                    <a:pt x="15668" y="5223"/>
                    <a:pt x="16129" y="6300"/>
                    <a:pt x="16104" y="7428"/>
                  </a:cubicBezTo>
                  <a:cubicBezTo>
                    <a:pt x="15961" y="7420"/>
                    <a:pt x="15817" y="7417"/>
                    <a:pt x="15672" y="7417"/>
                  </a:cubicBezTo>
                  <a:cubicBezTo>
                    <a:pt x="15106" y="7417"/>
                    <a:pt x="14527" y="7464"/>
                    <a:pt x="13949" y="7464"/>
                  </a:cubicBezTo>
                  <a:cubicBezTo>
                    <a:pt x="13692" y="7464"/>
                    <a:pt x="13435" y="7455"/>
                    <a:pt x="13180" y="7428"/>
                  </a:cubicBezTo>
                  <a:cubicBezTo>
                    <a:pt x="13745" y="6453"/>
                    <a:pt x="14257" y="5479"/>
                    <a:pt x="14822" y="4505"/>
                  </a:cubicBezTo>
                  <a:close/>
                  <a:moveTo>
                    <a:pt x="4872" y="6530"/>
                  </a:moveTo>
                  <a:cubicBezTo>
                    <a:pt x="5667" y="7069"/>
                    <a:pt x="6590" y="7454"/>
                    <a:pt x="7360" y="8069"/>
                  </a:cubicBezTo>
                  <a:cubicBezTo>
                    <a:pt x="6385" y="8582"/>
                    <a:pt x="5436" y="9146"/>
                    <a:pt x="4436" y="9659"/>
                  </a:cubicBezTo>
                  <a:cubicBezTo>
                    <a:pt x="4129" y="8633"/>
                    <a:pt x="4231" y="7377"/>
                    <a:pt x="4872" y="6530"/>
                  </a:cubicBezTo>
                  <a:close/>
                  <a:moveTo>
                    <a:pt x="12386" y="10864"/>
                  </a:moveTo>
                  <a:cubicBezTo>
                    <a:pt x="13488" y="11069"/>
                    <a:pt x="14591" y="11223"/>
                    <a:pt x="15693" y="11454"/>
                  </a:cubicBezTo>
                  <a:cubicBezTo>
                    <a:pt x="15283" y="12479"/>
                    <a:pt x="14411" y="13274"/>
                    <a:pt x="13360" y="13608"/>
                  </a:cubicBezTo>
                  <a:cubicBezTo>
                    <a:pt x="13078" y="12685"/>
                    <a:pt x="12616" y="11813"/>
                    <a:pt x="12386" y="10864"/>
                  </a:cubicBezTo>
                  <a:close/>
                  <a:moveTo>
                    <a:pt x="8873" y="11249"/>
                  </a:moveTo>
                  <a:cubicBezTo>
                    <a:pt x="9052" y="12351"/>
                    <a:pt x="9257" y="13428"/>
                    <a:pt x="9411" y="14531"/>
                  </a:cubicBezTo>
                  <a:cubicBezTo>
                    <a:pt x="8308" y="14505"/>
                    <a:pt x="7257" y="13967"/>
                    <a:pt x="6590" y="13069"/>
                  </a:cubicBezTo>
                  <a:cubicBezTo>
                    <a:pt x="7385" y="12505"/>
                    <a:pt x="8052" y="11761"/>
                    <a:pt x="8873" y="11249"/>
                  </a:cubicBezTo>
                  <a:close/>
                  <a:moveTo>
                    <a:pt x="11533" y="1"/>
                  </a:moveTo>
                  <a:cubicBezTo>
                    <a:pt x="10982" y="1"/>
                    <a:pt x="10432" y="46"/>
                    <a:pt x="9898" y="120"/>
                  </a:cubicBezTo>
                  <a:cubicBezTo>
                    <a:pt x="7949" y="376"/>
                    <a:pt x="6129" y="1171"/>
                    <a:pt x="4616" y="2402"/>
                  </a:cubicBezTo>
                  <a:cubicBezTo>
                    <a:pt x="3206" y="3607"/>
                    <a:pt x="2462" y="5453"/>
                    <a:pt x="2154" y="7248"/>
                  </a:cubicBezTo>
                  <a:cubicBezTo>
                    <a:pt x="1847" y="8864"/>
                    <a:pt x="1975" y="10505"/>
                    <a:pt x="2462" y="12069"/>
                  </a:cubicBezTo>
                  <a:cubicBezTo>
                    <a:pt x="2462" y="12120"/>
                    <a:pt x="2436" y="12172"/>
                    <a:pt x="2436" y="12197"/>
                  </a:cubicBezTo>
                  <a:cubicBezTo>
                    <a:pt x="2341" y="12190"/>
                    <a:pt x="2246" y="12187"/>
                    <a:pt x="2151" y="12187"/>
                  </a:cubicBezTo>
                  <a:cubicBezTo>
                    <a:pt x="1579" y="12187"/>
                    <a:pt x="1008" y="12300"/>
                    <a:pt x="436" y="12300"/>
                  </a:cubicBezTo>
                  <a:cubicBezTo>
                    <a:pt x="0" y="12300"/>
                    <a:pt x="0" y="12967"/>
                    <a:pt x="436" y="12967"/>
                  </a:cubicBezTo>
                  <a:cubicBezTo>
                    <a:pt x="975" y="12967"/>
                    <a:pt x="1513" y="12858"/>
                    <a:pt x="2052" y="12858"/>
                  </a:cubicBezTo>
                  <a:cubicBezTo>
                    <a:pt x="2206" y="12858"/>
                    <a:pt x="2359" y="12867"/>
                    <a:pt x="2513" y="12890"/>
                  </a:cubicBezTo>
                  <a:cubicBezTo>
                    <a:pt x="2590" y="12890"/>
                    <a:pt x="2641" y="12864"/>
                    <a:pt x="2718" y="12838"/>
                  </a:cubicBezTo>
                  <a:lnTo>
                    <a:pt x="2770" y="12890"/>
                  </a:lnTo>
                  <a:cubicBezTo>
                    <a:pt x="2770" y="12941"/>
                    <a:pt x="2821" y="12967"/>
                    <a:pt x="2821" y="13018"/>
                  </a:cubicBezTo>
                  <a:lnTo>
                    <a:pt x="2847" y="13069"/>
                  </a:lnTo>
                  <a:cubicBezTo>
                    <a:pt x="2872" y="13146"/>
                    <a:pt x="2924" y="13223"/>
                    <a:pt x="2975" y="13300"/>
                  </a:cubicBezTo>
                  <a:cubicBezTo>
                    <a:pt x="4295" y="15864"/>
                    <a:pt x="6943" y="17029"/>
                    <a:pt x="9672" y="17029"/>
                  </a:cubicBezTo>
                  <a:cubicBezTo>
                    <a:pt x="10601" y="17029"/>
                    <a:pt x="11539" y="16894"/>
                    <a:pt x="12437" y="16634"/>
                  </a:cubicBezTo>
                  <a:cubicBezTo>
                    <a:pt x="14001" y="16172"/>
                    <a:pt x="15411" y="15351"/>
                    <a:pt x="16591" y="14223"/>
                  </a:cubicBezTo>
                  <a:lnTo>
                    <a:pt x="16642" y="14198"/>
                  </a:lnTo>
                  <a:cubicBezTo>
                    <a:pt x="16770" y="14095"/>
                    <a:pt x="16899" y="13967"/>
                    <a:pt x="17001" y="13813"/>
                  </a:cubicBezTo>
                  <a:lnTo>
                    <a:pt x="17078" y="13710"/>
                  </a:lnTo>
                  <a:cubicBezTo>
                    <a:pt x="18309" y="12351"/>
                    <a:pt x="19001" y="10608"/>
                    <a:pt x="19001" y="8787"/>
                  </a:cubicBezTo>
                  <a:cubicBezTo>
                    <a:pt x="19078" y="5787"/>
                    <a:pt x="18001" y="2043"/>
                    <a:pt x="15001" y="787"/>
                  </a:cubicBezTo>
                  <a:cubicBezTo>
                    <a:pt x="14950" y="787"/>
                    <a:pt x="14924" y="761"/>
                    <a:pt x="14899" y="761"/>
                  </a:cubicBezTo>
                  <a:cubicBezTo>
                    <a:pt x="13870" y="203"/>
                    <a:pt x="12700" y="1"/>
                    <a:pt x="115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33"/>
            <p:cNvSpPr/>
            <p:nvPr/>
          </p:nvSpPr>
          <p:spPr>
            <a:xfrm>
              <a:off x="3840596" y="1382153"/>
              <a:ext cx="341494" cy="289604"/>
            </a:xfrm>
            <a:custGeom>
              <a:avLst/>
              <a:gdLst/>
              <a:ahLst/>
              <a:cxnLst/>
              <a:rect l="l" t="t" r="r" b="b"/>
              <a:pathLst>
                <a:path w="20079" h="17028" extrusionOk="0">
                  <a:moveTo>
                    <a:pt x="9901" y="2541"/>
                  </a:moveTo>
                  <a:cubicBezTo>
                    <a:pt x="10329" y="2541"/>
                    <a:pt x="10751" y="2617"/>
                    <a:pt x="11130" y="2787"/>
                  </a:cubicBezTo>
                  <a:cubicBezTo>
                    <a:pt x="10771" y="3684"/>
                    <a:pt x="10591" y="4659"/>
                    <a:pt x="10181" y="5530"/>
                  </a:cubicBezTo>
                  <a:cubicBezTo>
                    <a:pt x="9463" y="4684"/>
                    <a:pt x="8694" y="3889"/>
                    <a:pt x="7976" y="3043"/>
                  </a:cubicBezTo>
                  <a:cubicBezTo>
                    <a:pt x="8540" y="2730"/>
                    <a:pt x="9229" y="2541"/>
                    <a:pt x="9901" y="2541"/>
                  </a:cubicBezTo>
                  <a:close/>
                  <a:moveTo>
                    <a:pt x="14797" y="4505"/>
                  </a:moveTo>
                  <a:cubicBezTo>
                    <a:pt x="15643" y="5223"/>
                    <a:pt x="16104" y="6300"/>
                    <a:pt x="16079" y="7428"/>
                  </a:cubicBezTo>
                  <a:cubicBezTo>
                    <a:pt x="15936" y="7420"/>
                    <a:pt x="15792" y="7417"/>
                    <a:pt x="15647" y="7417"/>
                  </a:cubicBezTo>
                  <a:cubicBezTo>
                    <a:pt x="15081" y="7417"/>
                    <a:pt x="14502" y="7464"/>
                    <a:pt x="13924" y="7464"/>
                  </a:cubicBezTo>
                  <a:cubicBezTo>
                    <a:pt x="13667" y="7464"/>
                    <a:pt x="13410" y="7455"/>
                    <a:pt x="13155" y="7428"/>
                  </a:cubicBezTo>
                  <a:cubicBezTo>
                    <a:pt x="13720" y="6453"/>
                    <a:pt x="14232" y="5479"/>
                    <a:pt x="14797" y="4505"/>
                  </a:cubicBezTo>
                  <a:close/>
                  <a:moveTo>
                    <a:pt x="4847" y="6530"/>
                  </a:moveTo>
                  <a:cubicBezTo>
                    <a:pt x="5642" y="7069"/>
                    <a:pt x="6565" y="7454"/>
                    <a:pt x="7335" y="8069"/>
                  </a:cubicBezTo>
                  <a:cubicBezTo>
                    <a:pt x="6360" y="8582"/>
                    <a:pt x="5386" y="9146"/>
                    <a:pt x="4411" y="9659"/>
                  </a:cubicBezTo>
                  <a:cubicBezTo>
                    <a:pt x="4104" y="8633"/>
                    <a:pt x="4206" y="7377"/>
                    <a:pt x="4847" y="6530"/>
                  </a:cubicBezTo>
                  <a:close/>
                  <a:moveTo>
                    <a:pt x="12361" y="10864"/>
                  </a:moveTo>
                  <a:cubicBezTo>
                    <a:pt x="13463" y="11069"/>
                    <a:pt x="14566" y="11223"/>
                    <a:pt x="15668" y="11454"/>
                  </a:cubicBezTo>
                  <a:cubicBezTo>
                    <a:pt x="15258" y="12479"/>
                    <a:pt x="14386" y="13274"/>
                    <a:pt x="13335" y="13608"/>
                  </a:cubicBezTo>
                  <a:cubicBezTo>
                    <a:pt x="13053" y="12685"/>
                    <a:pt x="12591" y="11813"/>
                    <a:pt x="12361" y="10864"/>
                  </a:cubicBezTo>
                  <a:close/>
                  <a:moveTo>
                    <a:pt x="8848" y="11249"/>
                  </a:moveTo>
                  <a:cubicBezTo>
                    <a:pt x="9027" y="12326"/>
                    <a:pt x="9232" y="13403"/>
                    <a:pt x="9386" y="14480"/>
                  </a:cubicBezTo>
                  <a:cubicBezTo>
                    <a:pt x="9309" y="14480"/>
                    <a:pt x="9232" y="14505"/>
                    <a:pt x="9155" y="14505"/>
                  </a:cubicBezTo>
                  <a:cubicBezTo>
                    <a:pt x="8130" y="14403"/>
                    <a:pt x="7206" y="13890"/>
                    <a:pt x="6591" y="13069"/>
                  </a:cubicBezTo>
                  <a:cubicBezTo>
                    <a:pt x="7360" y="12505"/>
                    <a:pt x="8027" y="11761"/>
                    <a:pt x="8848" y="11249"/>
                  </a:cubicBezTo>
                  <a:close/>
                  <a:moveTo>
                    <a:pt x="11508" y="1"/>
                  </a:moveTo>
                  <a:cubicBezTo>
                    <a:pt x="10957" y="1"/>
                    <a:pt x="10407" y="46"/>
                    <a:pt x="9873" y="120"/>
                  </a:cubicBezTo>
                  <a:cubicBezTo>
                    <a:pt x="7950" y="376"/>
                    <a:pt x="6104" y="1171"/>
                    <a:pt x="4591" y="2402"/>
                  </a:cubicBezTo>
                  <a:cubicBezTo>
                    <a:pt x="3181" y="3582"/>
                    <a:pt x="2437" y="5453"/>
                    <a:pt x="2129" y="7248"/>
                  </a:cubicBezTo>
                  <a:cubicBezTo>
                    <a:pt x="1898" y="8454"/>
                    <a:pt x="1898" y="9684"/>
                    <a:pt x="2129" y="10890"/>
                  </a:cubicBezTo>
                  <a:cubicBezTo>
                    <a:pt x="1698" y="10811"/>
                    <a:pt x="1267" y="10778"/>
                    <a:pt x="836" y="10778"/>
                  </a:cubicBezTo>
                  <a:cubicBezTo>
                    <a:pt x="703" y="10778"/>
                    <a:pt x="570" y="10781"/>
                    <a:pt x="437" y="10787"/>
                  </a:cubicBezTo>
                  <a:cubicBezTo>
                    <a:pt x="1" y="10787"/>
                    <a:pt x="1" y="11454"/>
                    <a:pt x="437" y="11454"/>
                  </a:cubicBezTo>
                  <a:cubicBezTo>
                    <a:pt x="571" y="11447"/>
                    <a:pt x="706" y="11444"/>
                    <a:pt x="841" y="11444"/>
                  </a:cubicBezTo>
                  <a:cubicBezTo>
                    <a:pt x="1245" y="11444"/>
                    <a:pt x="1648" y="11473"/>
                    <a:pt x="2052" y="11531"/>
                  </a:cubicBezTo>
                  <a:cubicBezTo>
                    <a:pt x="2091" y="11544"/>
                    <a:pt x="2123" y="11550"/>
                    <a:pt x="2155" y="11550"/>
                  </a:cubicBezTo>
                  <a:cubicBezTo>
                    <a:pt x="2187" y="11550"/>
                    <a:pt x="2219" y="11544"/>
                    <a:pt x="2257" y="11531"/>
                  </a:cubicBezTo>
                  <a:cubicBezTo>
                    <a:pt x="2386" y="12044"/>
                    <a:pt x="2565" y="12531"/>
                    <a:pt x="2770" y="13018"/>
                  </a:cubicBezTo>
                  <a:cubicBezTo>
                    <a:pt x="4045" y="15779"/>
                    <a:pt x="6801" y="17028"/>
                    <a:pt x="9629" y="17028"/>
                  </a:cubicBezTo>
                  <a:cubicBezTo>
                    <a:pt x="10557" y="17028"/>
                    <a:pt x="11493" y="16893"/>
                    <a:pt x="12386" y="16634"/>
                  </a:cubicBezTo>
                  <a:cubicBezTo>
                    <a:pt x="14181" y="16095"/>
                    <a:pt x="15797" y="15095"/>
                    <a:pt x="17053" y="13710"/>
                  </a:cubicBezTo>
                  <a:cubicBezTo>
                    <a:pt x="17874" y="12787"/>
                    <a:pt x="18463" y="11685"/>
                    <a:pt x="18746" y="10479"/>
                  </a:cubicBezTo>
                  <a:cubicBezTo>
                    <a:pt x="18797" y="10505"/>
                    <a:pt x="18848" y="10505"/>
                    <a:pt x="18899" y="10505"/>
                  </a:cubicBezTo>
                  <a:lnTo>
                    <a:pt x="19643" y="10505"/>
                  </a:lnTo>
                  <a:cubicBezTo>
                    <a:pt x="20079" y="10505"/>
                    <a:pt x="20079" y="9864"/>
                    <a:pt x="19643" y="9864"/>
                  </a:cubicBezTo>
                  <a:lnTo>
                    <a:pt x="18874" y="9864"/>
                  </a:lnTo>
                  <a:cubicBezTo>
                    <a:pt x="18925" y="9505"/>
                    <a:pt x="18951" y="9146"/>
                    <a:pt x="18976" y="8787"/>
                  </a:cubicBezTo>
                  <a:cubicBezTo>
                    <a:pt x="19053" y="5761"/>
                    <a:pt x="17976" y="2043"/>
                    <a:pt x="14976" y="787"/>
                  </a:cubicBezTo>
                  <a:cubicBezTo>
                    <a:pt x="14950" y="761"/>
                    <a:pt x="14899" y="761"/>
                    <a:pt x="14874" y="761"/>
                  </a:cubicBezTo>
                  <a:cubicBezTo>
                    <a:pt x="13845" y="203"/>
                    <a:pt x="12675" y="1"/>
                    <a:pt x="1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33"/>
            <p:cNvSpPr/>
            <p:nvPr/>
          </p:nvSpPr>
          <p:spPr>
            <a:xfrm>
              <a:off x="3622118" y="1723816"/>
              <a:ext cx="59781" cy="75241"/>
            </a:xfrm>
            <a:custGeom>
              <a:avLst/>
              <a:gdLst/>
              <a:ahLst/>
              <a:cxnLst/>
              <a:rect l="l" t="t" r="r" b="b"/>
              <a:pathLst>
                <a:path w="3515" h="4424" extrusionOk="0">
                  <a:moveTo>
                    <a:pt x="2681" y="0"/>
                  </a:moveTo>
                  <a:cubicBezTo>
                    <a:pt x="2605" y="0"/>
                    <a:pt x="2527" y="26"/>
                    <a:pt x="2462" y="83"/>
                  </a:cubicBezTo>
                  <a:cubicBezTo>
                    <a:pt x="2282" y="77"/>
                    <a:pt x="2104" y="74"/>
                    <a:pt x="1927" y="74"/>
                  </a:cubicBezTo>
                  <a:cubicBezTo>
                    <a:pt x="1396" y="74"/>
                    <a:pt x="872" y="102"/>
                    <a:pt x="333" y="160"/>
                  </a:cubicBezTo>
                  <a:cubicBezTo>
                    <a:pt x="154" y="186"/>
                    <a:pt x="26" y="340"/>
                    <a:pt x="26" y="519"/>
                  </a:cubicBezTo>
                  <a:cubicBezTo>
                    <a:pt x="0" y="570"/>
                    <a:pt x="0" y="622"/>
                    <a:pt x="26" y="673"/>
                  </a:cubicBezTo>
                  <a:cubicBezTo>
                    <a:pt x="180" y="1724"/>
                    <a:pt x="257" y="2750"/>
                    <a:pt x="205" y="3801"/>
                  </a:cubicBezTo>
                  <a:cubicBezTo>
                    <a:pt x="205" y="3853"/>
                    <a:pt x="205" y="3904"/>
                    <a:pt x="231" y="3955"/>
                  </a:cubicBezTo>
                  <a:cubicBezTo>
                    <a:pt x="137" y="4189"/>
                    <a:pt x="321" y="4423"/>
                    <a:pt x="549" y="4423"/>
                  </a:cubicBezTo>
                  <a:cubicBezTo>
                    <a:pt x="571" y="4423"/>
                    <a:pt x="593" y="4421"/>
                    <a:pt x="616" y="4417"/>
                  </a:cubicBezTo>
                  <a:cubicBezTo>
                    <a:pt x="1385" y="4237"/>
                    <a:pt x="2180" y="4135"/>
                    <a:pt x="2975" y="4135"/>
                  </a:cubicBezTo>
                  <a:cubicBezTo>
                    <a:pt x="2999" y="4139"/>
                    <a:pt x="3023" y="4141"/>
                    <a:pt x="3045" y="4141"/>
                  </a:cubicBezTo>
                  <a:cubicBezTo>
                    <a:pt x="3423" y="4141"/>
                    <a:pt x="3514" y="3566"/>
                    <a:pt x="3103" y="3494"/>
                  </a:cubicBezTo>
                  <a:cubicBezTo>
                    <a:pt x="3180" y="3442"/>
                    <a:pt x="3231" y="3340"/>
                    <a:pt x="3231" y="3237"/>
                  </a:cubicBezTo>
                  <a:cubicBezTo>
                    <a:pt x="3231" y="2263"/>
                    <a:pt x="3128" y="1288"/>
                    <a:pt x="3026" y="314"/>
                  </a:cubicBezTo>
                  <a:cubicBezTo>
                    <a:pt x="3008" y="121"/>
                    <a:pt x="2847" y="0"/>
                    <a:pt x="26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33"/>
            <p:cNvSpPr/>
            <p:nvPr/>
          </p:nvSpPr>
          <p:spPr>
            <a:xfrm>
              <a:off x="3696254" y="1725279"/>
              <a:ext cx="65428" cy="67350"/>
            </a:xfrm>
            <a:custGeom>
              <a:avLst/>
              <a:gdLst/>
              <a:ahLst/>
              <a:cxnLst/>
              <a:rect l="l" t="t" r="r" b="b"/>
              <a:pathLst>
                <a:path w="3847" h="3960" extrusionOk="0">
                  <a:moveTo>
                    <a:pt x="590" y="0"/>
                  </a:moveTo>
                  <a:cubicBezTo>
                    <a:pt x="509" y="0"/>
                    <a:pt x="427" y="32"/>
                    <a:pt x="359" y="100"/>
                  </a:cubicBezTo>
                  <a:cubicBezTo>
                    <a:pt x="26" y="177"/>
                    <a:pt x="0" y="613"/>
                    <a:pt x="334" y="741"/>
                  </a:cubicBezTo>
                  <a:cubicBezTo>
                    <a:pt x="359" y="1356"/>
                    <a:pt x="359" y="1972"/>
                    <a:pt x="385" y="2587"/>
                  </a:cubicBezTo>
                  <a:cubicBezTo>
                    <a:pt x="385" y="2869"/>
                    <a:pt x="359" y="3382"/>
                    <a:pt x="564" y="3587"/>
                  </a:cubicBezTo>
                  <a:cubicBezTo>
                    <a:pt x="619" y="3655"/>
                    <a:pt x="701" y="3687"/>
                    <a:pt x="786" y="3687"/>
                  </a:cubicBezTo>
                  <a:cubicBezTo>
                    <a:pt x="862" y="3687"/>
                    <a:pt x="940" y="3661"/>
                    <a:pt x="1000" y="3613"/>
                  </a:cubicBezTo>
                  <a:cubicBezTo>
                    <a:pt x="1052" y="3715"/>
                    <a:pt x="1154" y="3767"/>
                    <a:pt x="1282" y="3767"/>
                  </a:cubicBezTo>
                  <a:cubicBezTo>
                    <a:pt x="1795" y="3767"/>
                    <a:pt x="2334" y="3715"/>
                    <a:pt x="2847" y="3664"/>
                  </a:cubicBezTo>
                  <a:cubicBezTo>
                    <a:pt x="2847" y="3863"/>
                    <a:pt x="2997" y="3959"/>
                    <a:pt x="3152" y="3959"/>
                  </a:cubicBezTo>
                  <a:cubicBezTo>
                    <a:pt x="3317" y="3959"/>
                    <a:pt x="3488" y="3850"/>
                    <a:pt x="3488" y="3638"/>
                  </a:cubicBezTo>
                  <a:lnTo>
                    <a:pt x="3488" y="3561"/>
                  </a:lnTo>
                  <a:cubicBezTo>
                    <a:pt x="3847" y="3485"/>
                    <a:pt x="3847" y="2920"/>
                    <a:pt x="3488" y="2920"/>
                  </a:cubicBezTo>
                  <a:cubicBezTo>
                    <a:pt x="3488" y="2151"/>
                    <a:pt x="3462" y="1382"/>
                    <a:pt x="3411" y="613"/>
                  </a:cubicBezTo>
                  <a:cubicBezTo>
                    <a:pt x="3411" y="459"/>
                    <a:pt x="3308" y="331"/>
                    <a:pt x="3154" y="305"/>
                  </a:cubicBezTo>
                  <a:cubicBezTo>
                    <a:pt x="3103" y="254"/>
                    <a:pt x="3052" y="202"/>
                    <a:pt x="2975" y="177"/>
                  </a:cubicBezTo>
                  <a:cubicBezTo>
                    <a:pt x="2449" y="102"/>
                    <a:pt x="1924" y="54"/>
                    <a:pt x="1388" y="54"/>
                  </a:cubicBezTo>
                  <a:cubicBezTo>
                    <a:pt x="1192" y="54"/>
                    <a:pt x="994" y="60"/>
                    <a:pt x="795" y="74"/>
                  </a:cubicBezTo>
                  <a:cubicBezTo>
                    <a:pt x="735" y="26"/>
                    <a:pt x="663" y="0"/>
                    <a:pt x="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0" name="Google Shape;240;p33"/>
          <p:cNvGrpSpPr/>
          <p:nvPr/>
        </p:nvGrpSpPr>
        <p:grpSpPr>
          <a:xfrm>
            <a:off x="7065971" y="1911322"/>
            <a:ext cx="1492744" cy="1895711"/>
            <a:chOff x="2597688" y="1368666"/>
            <a:chExt cx="527267" cy="669602"/>
          </a:xfrm>
        </p:grpSpPr>
        <p:sp>
          <p:nvSpPr>
            <p:cNvPr id="241" name="Google Shape;241;p33"/>
            <p:cNvSpPr/>
            <p:nvPr/>
          </p:nvSpPr>
          <p:spPr>
            <a:xfrm>
              <a:off x="2597688" y="1368666"/>
              <a:ext cx="527267" cy="669602"/>
            </a:xfrm>
            <a:custGeom>
              <a:avLst/>
              <a:gdLst/>
              <a:ahLst/>
              <a:cxnLst/>
              <a:rect l="l" t="t" r="r" b="b"/>
              <a:pathLst>
                <a:path w="31002" h="39371" extrusionOk="0">
                  <a:moveTo>
                    <a:pt x="6053" y="698"/>
                  </a:moveTo>
                  <a:cubicBezTo>
                    <a:pt x="6079" y="698"/>
                    <a:pt x="6104" y="702"/>
                    <a:pt x="6129" y="708"/>
                  </a:cubicBezTo>
                  <a:cubicBezTo>
                    <a:pt x="6693" y="810"/>
                    <a:pt x="7026" y="1451"/>
                    <a:pt x="7129" y="2015"/>
                  </a:cubicBezTo>
                  <a:lnTo>
                    <a:pt x="5872" y="2015"/>
                  </a:lnTo>
                  <a:cubicBezTo>
                    <a:pt x="5872" y="1990"/>
                    <a:pt x="5872" y="1939"/>
                    <a:pt x="5872" y="1887"/>
                  </a:cubicBezTo>
                  <a:cubicBezTo>
                    <a:pt x="5770" y="1605"/>
                    <a:pt x="5641" y="1041"/>
                    <a:pt x="5821" y="810"/>
                  </a:cubicBezTo>
                  <a:cubicBezTo>
                    <a:pt x="5880" y="732"/>
                    <a:pt x="5968" y="698"/>
                    <a:pt x="6053" y="698"/>
                  </a:cubicBezTo>
                  <a:close/>
                  <a:moveTo>
                    <a:pt x="22565" y="631"/>
                  </a:moveTo>
                  <a:cubicBezTo>
                    <a:pt x="23001" y="733"/>
                    <a:pt x="23309" y="1323"/>
                    <a:pt x="23386" y="1836"/>
                  </a:cubicBezTo>
                  <a:cubicBezTo>
                    <a:pt x="22976" y="1939"/>
                    <a:pt x="22565" y="1990"/>
                    <a:pt x="22130" y="2015"/>
                  </a:cubicBezTo>
                  <a:cubicBezTo>
                    <a:pt x="22053" y="1195"/>
                    <a:pt x="22181" y="862"/>
                    <a:pt x="22283" y="733"/>
                  </a:cubicBezTo>
                  <a:lnTo>
                    <a:pt x="22283" y="708"/>
                  </a:lnTo>
                  <a:cubicBezTo>
                    <a:pt x="22335" y="656"/>
                    <a:pt x="22412" y="631"/>
                    <a:pt x="22463" y="631"/>
                  </a:cubicBezTo>
                  <a:close/>
                  <a:moveTo>
                    <a:pt x="15206" y="2477"/>
                  </a:moveTo>
                  <a:cubicBezTo>
                    <a:pt x="16155" y="2477"/>
                    <a:pt x="17181" y="2528"/>
                    <a:pt x="18155" y="2580"/>
                  </a:cubicBezTo>
                  <a:cubicBezTo>
                    <a:pt x="19052" y="2656"/>
                    <a:pt x="19976" y="2708"/>
                    <a:pt x="20899" y="2708"/>
                  </a:cubicBezTo>
                  <a:cubicBezTo>
                    <a:pt x="21003" y="2711"/>
                    <a:pt x="21108" y="2713"/>
                    <a:pt x="21213" y="2713"/>
                  </a:cubicBezTo>
                  <a:cubicBezTo>
                    <a:pt x="21934" y="2713"/>
                    <a:pt x="22670" y="2637"/>
                    <a:pt x="23386" y="2503"/>
                  </a:cubicBezTo>
                  <a:lnTo>
                    <a:pt x="23386" y="2503"/>
                  </a:lnTo>
                  <a:cubicBezTo>
                    <a:pt x="23309" y="4862"/>
                    <a:pt x="23360" y="7221"/>
                    <a:pt x="23540" y="9554"/>
                  </a:cubicBezTo>
                  <a:cubicBezTo>
                    <a:pt x="23617" y="10785"/>
                    <a:pt x="23694" y="12042"/>
                    <a:pt x="23719" y="13298"/>
                  </a:cubicBezTo>
                  <a:cubicBezTo>
                    <a:pt x="22258" y="13298"/>
                    <a:pt x="20796" y="13247"/>
                    <a:pt x="19360" y="13196"/>
                  </a:cubicBezTo>
                  <a:cubicBezTo>
                    <a:pt x="17642" y="13144"/>
                    <a:pt x="15847" y="13093"/>
                    <a:pt x="14103" y="13093"/>
                  </a:cubicBezTo>
                  <a:cubicBezTo>
                    <a:pt x="13942" y="13092"/>
                    <a:pt x="13781" y="13091"/>
                    <a:pt x="13619" y="13091"/>
                  </a:cubicBezTo>
                  <a:cubicBezTo>
                    <a:pt x="10860" y="13091"/>
                    <a:pt x="8123" y="13299"/>
                    <a:pt x="5385" y="13760"/>
                  </a:cubicBezTo>
                  <a:cubicBezTo>
                    <a:pt x="5385" y="12554"/>
                    <a:pt x="5436" y="11324"/>
                    <a:pt x="5462" y="10118"/>
                  </a:cubicBezTo>
                  <a:cubicBezTo>
                    <a:pt x="5565" y="7631"/>
                    <a:pt x="5539" y="5118"/>
                    <a:pt x="5411" y="2631"/>
                  </a:cubicBezTo>
                  <a:cubicBezTo>
                    <a:pt x="5924" y="2631"/>
                    <a:pt x="6436" y="2656"/>
                    <a:pt x="7001" y="2656"/>
                  </a:cubicBezTo>
                  <a:cubicBezTo>
                    <a:pt x="8590" y="2656"/>
                    <a:pt x="10206" y="2605"/>
                    <a:pt x="11770" y="2554"/>
                  </a:cubicBezTo>
                  <a:cubicBezTo>
                    <a:pt x="12898" y="2528"/>
                    <a:pt x="14052" y="2477"/>
                    <a:pt x="15206" y="2477"/>
                  </a:cubicBezTo>
                  <a:close/>
                  <a:moveTo>
                    <a:pt x="6693" y="14196"/>
                  </a:moveTo>
                  <a:cubicBezTo>
                    <a:pt x="6693" y="16042"/>
                    <a:pt x="6565" y="18042"/>
                    <a:pt x="6359" y="20478"/>
                  </a:cubicBezTo>
                  <a:cubicBezTo>
                    <a:pt x="6359" y="20504"/>
                    <a:pt x="6359" y="20529"/>
                    <a:pt x="6359" y="20555"/>
                  </a:cubicBezTo>
                  <a:lnTo>
                    <a:pt x="5693" y="20350"/>
                  </a:lnTo>
                  <a:cubicBezTo>
                    <a:pt x="5641" y="19119"/>
                    <a:pt x="5641" y="17862"/>
                    <a:pt x="5770" y="16632"/>
                  </a:cubicBezTo>
                  <a:cubicBezTo>
                    <a:pt x="5821" y="15888"/>
                    <a:pt x="5872" y="15093"/>
                    <a:pt x="5898" y="14324"/>
                  </a:cubicBezTo>
                  <a:cubicBezTo>
                    <a:pt x="6180" y="14273"/>
                    <a:pt x="6462" y="14221"/>
                    <a:pt x="6693" y="14196"/>
                  </a:cubicBezTo>
                  <a:close/>
                  <a:moveTo>
                    <a:pt x="26232" y="13837"/>
                  </a:moveTo>
                  <a:cubicBezTo>
                    <a:pt x="26309" y="13862"/>
                    <a:pt x="26412" y="13888"/>
                    <a:pt x="26463" y="13965"/>
                  </a:cubicBezTo>
                  <a:cubicBezTo>
                    <a:pt x="26668" y="14093"/>
                    <a:pt x="26822" y="14273"/>
                    <a:pt x="27002" y="14452"/>
                  </a:cubicBezTo>
                  <a:cubicBezTo>
                    <a:pt x="27104" y="14555"/>
                    <a:pt x="27181" y="14657"/>
                    <a:pt x="27284" y="14785"/>
                  </a:cubicBezTo>
                  <a:cubicBezTo>
                    <a:pt x="27643" y="15119"/>
                    <a:pt x="28027" y="15426"/>
                    <a:pt x="28438" y="15734"/>
                  </a:cubicBezTo>
                  <a:cubicBezTo>
                    <a:pt x="29053" y="16170"/>
                    <a:pt x="29617" y="16683"/>
                    <a:pt x="30104" y="17273"/>
                  </a:cubicBezTo>
                  <a:cubicBezTo>
                    <a:pt x="30104" y="17324"/>
                    <a:pt x="30104" y="17401"/>
                    <a:pt x="30156" y="17452"/>
                  </a:cubicBezTo>
                  <a:cubicBezTo>
                    <a:pt x="30233" y="17580"/>
                    <a:pt x="30361" y="17786"/>
                    <a:pt x="30309" y="17888"/>
                  </a:cubicBezTo>
                  <a:cubicBezTo>
                    <a:pt x="30309" y="17888"/>
                    <a:pt x="30284" y="17939"/>
                    <a:pt x="30207" y="17965"/>
                  </a:cubicBezTo>
                  <a:cubicBezTo>
                    <a:pt x="30158" y="17976"/>
                    <a:pt x="30107" y="17981"/>
                    <a:pt x="30056" y="17981"/>
                  </a:cubicBezTo>
                  <a:cubicBezTo>
                    <a:pt x="29870" y="17981"/>
                    <a:pt x="29681" y="17912"/>
                    <a:pt x="29540" y="17811"/>
                  </a:cubicBezTo>
                  <a:cubicBezTo>
                    <a:pt x="29104" y="17555"/>
                    <a:pt x="28720" y="17247"/>
                    <a:pt x="28386" y="16888"/>
                  </a:cubicBezTo>
                  <a:lnTo>
                    <a:pt x="28335" y="16888"/>
                  </a:lnTo>
                  <a:cubicBezTo>
                    <a:pt x="28285" y="16838"/>
                    <a:pt x="28225" y="16810"/>
                    <a:pt x="28161" y="16810"/>
                  </a:cubicBezTo>
                  <a:cubicBezTo>
                    <a:pt x="28126" y="16810"/>
                    <a:pt x="28089" y="16819"/>
                    <a:pt x="28053" y="16837"/>
                  </a:cubicBezTo>
                  <a:lnTo>
                    <a:pt x="28027" y="16837"/>
                  </a:lnTo>
                  <a:cubicBezTo>
                    <a:pt x="27925" y="16862"/>
                    <a:pt x="27848" y="16965"/>
                    <a:pt x="27848" y="17068"/>
                  </a:cubicBezTo>
                  <a:cubicBezTo>
                    <a:pt x="27848" y="17093"/>
                    <a:pt x="27848" y="17093"/>
                    <a:pt x="27848" y="17119"/>
                  </a:cubicBezTo>
                  <a:cubicBezTo>
                    <a:pt x="27848" y="19068"/>
                    <a:pt x="27591" y="20914"/>
                    <a:pt x="26002" y="21427"/>
                  </a:cubicBezTo>
                  <a:cubicBezTo>
                    <a:pt x="25899" y="21247"/>
                    <a:pt x="25796" y="21093"/>
                    <a:pt x="25719" y="20965"/>
                  </a:cubicBezTo>
                  <a:cubicBezTo>
                    <a:pt x="27489" y="20016"/>
                    <a:pt x="27284" y="17709"/>
                    <a:pt x="26899" y="15785"/>
                  </a:cubicBezTo>
                  <a:cubicBezTo>
                    <a:pt x="26950" y="15734"/>
                    <a:pt x="26976" y="15657"/>
                    <a:pt x="26976" y="15580"/>
                  </a:cubicBezTo>
                  <a:cubicBezTo>
                    <a:pt x="26976" y="15503"/>
                    <a:pt x="26950" y="15426"/>
                    <a:pt x="26873" y="15349"/>
                  </a:cubicBezTo>
                  <a:lnTo>
                    <a:pt x="26848" y="15324"/>
                  </a:lnTo>
                  <a:cubicBezTo>
                    <a:pt x="26643" y="15170"/>
                    <a:pt x="26463" y="15016"/>
                    <a:pt x="26258" y="14837"/>
                  </a:cubicBezTo>
                  <a:cubicBezTo>
                    <a:pt x="26053" y="14580"/>
                    <a:pt x="26002" y="14273"/>
                    <a:pt x="26078" y="13965"/>
                  </a:cubicBezTo>
                  <a:cubicBezTo>
                    <a:pt x="26130" y="13837"/>
                    <a:pt x="26207" y="13837"/>
                    <a:pt x="26232" y="13837"/>
                  </a:cubicBezTo>
                  <a:close/>
                  <a:moveTo>
                    <a:pt x="3821" y="15837"/>
                  </a:moveTo>
                  <a:lnTo>
                    <a:pt x="3821" y="15862"/>
                  </a:lnTo>
                  <a:cubicBezTo>
                    <a:pt x="3616" y="16247"/>
                    <a:pt x="3334" y="16606"/>
                    <a:pt x="3026" y="16888"/>
                  </a:cubicBezTo>
                  <a:cubicBezTo>
                    <a:pt x="2923" y="16888"/>
                    <a:pt x="2846" y="16914"/>
                    <a:pt x="2770" y="16991"/>
                  </a:cubicBezTo>
                  <a:cubicBezTo>
                    <a:pt x="2718" y="17042"/>
                    <a:pt x="2693" y="17119"/>
                    <a:pt x="2693" y="17221"/>
                  </a:cubicBezTo>
                  <a:cubicBezTo>
                    <a:pt x="2693" y="17350"/>
                    <a:pt x="2693" y="17503"/>
                    <a:pt x="2718" y="17683"/>
                  </a:cubicBezTo>
                  <a:cubicBezTo>
                    <a:pt x="2770" y="19093"/>
                    <a:pt x="2872" y="21068"/>
                    <a:pt x="4488" y="21427"/>
                  </a:cubicBezTo>
                  <a:cubicBezTo>
                    <a:pt x="4385" y="21606"/>
                    <a:pt x="4308" y="21811"/>
                    <a:pt x="4206" y="22017"/>
                  </a:cubicBezTo>
                  <a:cubicBezTo>
                    <a:pt x="4180" y="22017"/>
                    <a:pt x="4154" y="22017"/>
                    <a:pt x="4129" y="21991"/>
                  </a:cubicBezTo>
                  <a:cubicBezTo>
                    <a:pt x="2539" y="21606"/>
                    <a:pt x="2564" y="19786"/>
                    <a:pt x="2616" y="18324"/>
                  </a:cubicBezTo>
                  <a:lnTo>
                    <a:pt x="2616" y="17914"/>
                  </a:lnTo>
                  <a:cubicBezTo>
                    <a:pt x="2641" y="17811"/>
                    <a:pt x="2616" y="17709"/>
                    <a:pt x="2513" y="17632"/>
                  </a:cubicBezTo>
                  <a:cubicBezTo>
                    <a:pt x="2449" y="17568"/>
                    <a:pt x="2359" y="17536"/>
                    <a:pt x="2270" y="17536"/>
                  </a:cubicBezTo>
                  <a:cubicBezTo>
                    <a:pt x="2180" y="17536"/>
                    <a:pt x="2090" y="17568"/>
                    <a:pt x="2026" y="17632"/>
                  </a:cubicBezTo>
                  <a:lnTo>
                    <a:pt x="2000" y="17683"/>
                  </a:lnTo>
                  <a:cubicBezTo>
                    <a:pt x="1641" y="18145"/>
                    <a:pt x="1205" y="18734"/>
                    <a:pt x="641" y="18863"/>
                  </a:cubicBezTo>
                  <a:cubicBezTo>
                    <a:pt x="846" y="17786"/>
                    <a:pt x="2052" y="16862"/>
                    <a:pt x="2923" y="16298"/>
                  </a:cubicBezTo>
                  <a:cubicBezTo>
                    <a:pt x="3180" y="16119"/>
                    <a:pt x="3462" y="15965"/>
                    <a:pt x="3770" y="15862"/>
                  </a:cubicBezTo>
                  <a:lnTo>
                    <a:pt x="3821" y="15837"/>
                  </a:lnTo>
                  <a:close/>
                  <a:moveTo>
                    <a:pt x="24412" y="19914"/>
                  </a:moveTo>
                  <a:lnTo>
                    <a:pt x="24617" y="20247"/>
                  </a:lnTo>
                  <a:cubicBezTo>
                    <a:pt x="25078" y="21196"/>
                    <a:pt x="25668" y="22068"/>
                    <a:pt x="26361" y="22888"/>
                  </a:cubicBezTo>
                  <a:cubicBezTo>
                    <a:pt x="25463" y="24094"/>
                    <a:pt x="23745" y="24581"/>
                    <a:pt x="22360" y="24965"/>
                  </a:cubicBezTo>
                  <a:lnTo>
                    <a:pt x="22335" y="24965"/>
                  </a:lnTo>
                  <a:cubicBezTo>
                    <a:pt x="20540" y="25427"/>
                    <a:pt x="18668" y="25786"/>
                    <a:pt x="16822" y="25965"/>
                  </a:cubicBezTo>
                  <a:cubicBezTo>
                    <a:pt x="15437" y="26171"/>
                    <a:pt x="14027" y="26299"/>
                    <a:pt x="12643" y="26324"/>
                  </a:cubicBezTo>
                  <a:lnTo>
                    <a:pt x="12643" y="26324"/>
                  </a:lnTo>
                  <a:cubicBezTo>
                    <a:pt x="12063" y="26324"/>
                    <a:pt x="11558" y="26298"/>
                    <a:pt x="11052" y="26248"/>
                  </a:cubicBezTo>
                  <a:cubicBezTo>
                    <a:pt x="8513" y="25991"/>
                    <a:pt x="6077" y="24965"/>
                    <a:pt x="3949" y="23991"/>
                  </a:cubicBezTo>
                  <a:cubicBezTo>
                    <a:pt x="4206" y="23529"/>
                    <a:pt x="4436" y="23042"/>
                    <a:pt x="4667" y="22555"/>
                  </a:cubicBezTo>
                  <a:cubicBezTo>
                    <a:pt x="4923" y="22017"/>
                    <a:pt x="5180" y="21478"/>
                    <a:pt x="5462" y="20940"/>
                  </a:cubicBezTo>
                  <a:lnTo>
                    <a:pt x="5513" y="20940"/>
                  </a:lnTo>
                  <a:cubicBezTo>
                    <a:pt x="9052" y="22042"/>
                    <a:pt x="12334" y="22606"/>
                    <a:pt x="15232" y="22606"/>
                  </a:cubicBezTo>
                  <a:cubicBezTo>
                    <a:pt x="18924" y="22606"/>
                    <a:pt x="22027" y="21709"/>
                    <a:pt x="24412" y="19914"/>
                  </a:cubicBezTo>
                  <a:close/>
                  <a:moveTo>
                    <a:pt x="16514" y="26683"/>
                  </a:moveTo>
                  <a:cubicBezTo>
                    <a:pt x="16132" y="27090"/>
                    <a:pt x="15726" y="27522"/>
                    <a:pt x="15294" y="28055"/>
                  </a:cubicBezTo>
                  <a:lnTo>
                    <a:pt x="15294" y="28055"/>
                  </a:lnTo>
                  <a:cubicBezTo>
                    <a:pt x="14938" y="27724"/>
                    <a:pt x="14509" y="27344"/>
                    <a:pt x="14129" y="26914"/>
                  </a:cubicBezTo>
                  <a:cubicBezTo>
                    <a:pt x="14950" y="26863"/>
                    <a:pt x="15770" y="26760"/>
                    <a:pt x="16514" y="26683"/>
                  </a:cubicBezTo>
                  <a:close/>
                  <a:moveTo>
                    <a:pt x="9001" y="26530"/>
                  </a:moveTo>
                  <a:lnTo>
                    <a:pt x="9001" y="26530"/>
                  </a:lnTo>
                  <a:cubicBezTo>
                    <a:pt x="9539" y="26632"/>
                    <a:pt x="10052" y="26735"/>
                    <a:pt x="10565" y="26812"/>
                  </a:cubicBezTo>
                  <a:lnTo>
                    <a:pt x="10565" y="26837"/>
                  </a:lnTo>
                  <a:cubicBezTo>
                    <a:pt x="11249" y="26932"/>
                    <a:pt x="11920" y="26985"/>
                    <a:pt x="12597" y="26985"/>
                  </a:cubicBezTo>
                  <a:cubicBezTo>
                    <a:pt x="12833" y="26985"/>
                    <a:pt x="13070" y="26979"/>
                    <a:pt x="13309" y="26966"/>
                  </a:cubicBezTo>
                  <a:lnTo>
                    <a:pt x="13334" y="27017"/>
                  </a:lnTo>
                  <a:cubicBezTo>
                    <a:pt x="13796" y="27530"/>
                    <a:pt x="14309" y="28017"/>
                    <a:pt x="14821" y="28504"/>
                  </a:cubicBezTo>
                  <a:lnTo>
                    <a:pt x="14898" y="28581"/>
                  </a:lnTo>
                  <a:cubicBezTo>
                    <a:pt x="14257" y="29325"/>
                    <a:pt x="13668" y="30068"/>
                    <a:pt x="13052" y="30838"/>
                  </a:cubicBezTo>
                  <a:lnTo>
                    <a:pt x="12308" y="30094"/>
                  </a:lnTo>
                  <a:cubicBezTo>
                    <a:pt x="11103" y="29017"/>
                    <a:pt x="10001" y="27812"/>
                    <a:pt x="9001" y="26530"/>
                  </a:cubicBezTo>
                  <a:close/>
                  <a:moveTo>
                    <a:pt x="15847" y="34299"/>
                  </a:moveTo>
                  <a:cubicBezTo>
                    <a:pt x="16847" y="35017"/>
                    <a:pt x="17796" y="35812"/>
                    <a:pt x="18668" y="36658"/>
                  </a:cubicBezTo>
                  <a:lnTo>
                    <a:pt x="18693" y="36658"/>
                  </a:lnTo>
                  <a:cubicBezTo>
                    <a:pt x="18229" y="36722"/>
                    <a:pt x="17765" y="36768"/>
                    <a:pt x="17301" y="36768"/>
                  </a:cubicBezTo>
                  <a:cubicBezTo>
                    <a:pt x="17201" y="36768"/>
                    <a:pt x="17101" y="36765"/>
                    <a:pt x="17001" y="36761"/>
                  </a:cubicBezTo>
                  <a:lnTo>
                    <a:pt x="15206" y="36761"/>
                  </a:lnTo>
                  <a:cubicBezTo>
                    <a:pt x="14745" y="36761"/>
                    <a:pt x="14283" y="36787"/>
                    <a:pt x="13821" y="36838"/>
                  </a:cubicBezTo>
                  <a:cubicBezTo>
                    <a:pt x="14514" y="35940"/>
                    <a:pt x="15180" y="35094"/>
                    <a:pt x="15847" y="34299"/>
                  </a:cubicBezTo>
                  <a:close/>
                  <a:moveTo>
                    <a:pt x="18206" y="31325"/>
                  </a:moveTo>
                  <a:cubicBezTo>
                    <a:pt x="19437" y="32376"/>
                    <a:pt x="20617" y="33504"/>
                    <a:pt x="21719" y="34684"/>
                  </a:cubicBezTo>
                  <a:cubicBezTo>
                    <a:pt x="22591" y="35607"/>
                    <a:pt x="23489" y="36556"/>
                    <a:pt x="24437" y="37402"/>
                  </a:cubicBezTo>
                  <a:lnTo>
                    <a:pt x="24207" y="37479"/>
                  </a:lnTo>
                  <a:cubicBezTo>
                    <a:pt x="23234" y="37716"/>
                    <a:pt x="22217" y="37997"/>
                    <a:pt x="21197" y="37997"/>
                  </a:cubicBezTo>
                  <a:cubicBezTo>
                    <a:pt x="21115" y="37997"/>
                    <a:pt x="21032" y="37996"/>
                    <a:pt x="20950" y="37992"/>
                  </a:cubicBezTo>
                  <a:cubicBezTo>
                    <a:pt x="20950" y="37915"/>
                    <a:pt x="20924" y="37838"/>
                    <a:pt x="20847" y="37787"/>
                  </a:cubicBezTo>
                  <a:cubicBezTo>
                    <a:pt x="20335" y="37351"/>
                    <a:pt x="19822" y="36864"/>
                    <a:pt x="19335" y="36402"/>
                  </a:cubicBezTo>
                  <a:cubicBezTo>
                    <a:pt x="18369" y="35461"/>
                    <a:pt x="17352" y="34597"/>
                    <a:pt x="16261" y="33782"/>
                  </a:cubicBezTo>
                  <a:lnTo>
                    <a:pt x="16261" y="33782"/>
                  </a:lnTo>
                  <a:cubicBezTo>
                    <a:pt x="16952" y="32912"/>
                    <a:pt x="17592" y="32144"/>
                    <a:pt x="18206" y="31325"/>
                  </a:cubicBezTo>
                  <a:close/>
                  <a:moveTo>
                    <a:pt x="20796" y="26017"/>
                  </a:moveTo>
                  <a:lnTo>
                    <a:pt x="20796" y="26017"/>
                  </a:lnTo>
                  <a:cubicBezTo>
                    <a:pt x="20027" y="27632"/>
                    <a:pt x="19052" y="29145"/>
                    <a:pt x="17950" y="30581"/>
                  </a:cubicBezTo>
                  <a:cubicBezTo>
                    <a:pt x="17873" y="30632"/>
                    <a:pt x="17796" y="30709"/>
                    <a:pt x="17770" y="30812"/>
                  </a:cubicBezTo>
                  <a:cubicBezTo>
                    <a:pt x="17078" y="31735"/>
                    <a:pt x="16334" y="32658"/>
                    <a:pt x="15719" y="33402"/>
                  </a:cubicBezTo>
                  <a:cubicBezTo>
                    <a:pt x="15681" y="33391"/>
                    <a:pt x="15644" y="33386"/>
                    <a:pt x="15608" y="33386"/>
                  </a:cubicBezTo>
                  <a:cubicBezTo>
                    <a:pt x="15470" y="33386"/>
                    <a:pt x="15349" y="33460"/>
                    <a:pt x="15309" y="33581"/>
                  </a:cubicBezTo>
                  <a:cubicBezTo>
                    <a:pt x="15257" y="33684"/>
                    <a:pt x="15283" y="33786"/>
                    <a:pt x="15334" y="33889"/>
                  </a:cubicBezTo>
                  <a:cubicBezTo>
                    <a:pt x="14052" y="35428"/>
                    <a:pt x="12847" y="37017"/>
                    <a:pt x="11744" y="38684"/>
                  </a:cubicBezTo>
                  <a:lnTo>
                    <a:pt x="11719" y="38735"/>
                  </a:lnTo>
                  <a:cubicBezTo>
                    <a:pt x="11283" y="38658"/>
                    <a:pt x="10796" y="38633"/>
                    <a:pt x="10360" y="38607"/>
                  </a:cubicBezTo>
                  <a:cubicBezTo>
                    <a:pt x="9719" y="38556"/>
                    <a:pt x="9103" y="38479"/>
                    <a:pt x="8488" y="38376"/>
                  </a:cubicBezTo>
                  <a:cubicBezTo>
                    <a:pt x="10616" y="35145"/>
                    <a:pt x="12898" y="32017"/>
                    <a:pt x="15334" y="28991"/>
                  </a:cubicBezTo>
                  <a:lnTo>
                    <a:pt x="15360" y="29017"/>
                  </a:lnTo>
                  <a:lnTo>
                    <a:pt x="15514" y="29145"/>
                  </a:lnTo>
                  <a:cubicBezTo>
                    <a:pt x="15565" y="29222"/>
                    <a:pt x="15642" y="29248"/>
                    <a:pt x="15719" y="29248"/>
                  </a:cubicBezTo>
                  <a:cubicBezTo>
                    <a:pt x="15847" y="29248"/>
                    <a:pt x="15975" y="29171"/>
                    <a:pt x="16027" y="29043"/>
                  </a:cubicBezTo>
                  <a:cubicBezTo>
                    <a:pt x="16078" y="28940"/>
                    <a:pt x="16027" y="28812"/>
                    <a:pt x="15950" y="28709"/>
                  </a:cubicBezTo>
                  <a:lnTo>
                    <a:pt x="15796" y="28555"/>
                  </a:lnTo>
                  <a:lnTo>
                    <a:pt x="15745" y="28530"/>
                  </a:lnTo>
                  <a:cubicBezTo>
                    <a:pt x="16334" y="27837"/>
                    <a:pt x="16822" y="27273"/>
                    <a:pt x="17283" y="26786"/>
                  </a:cubicBezTo>
                  <a:cubicBezTo>
                    <a:pt x="17309" y="26709"/>
                    <a:pt x="17360" y="26658"/>
                    <a:pt x="17360" y="26581"/>
                  </a:cubicBezTo>
                  <a:cubicBezTo>
                    <a:pt x="18642" y="26401"/>
                    <a:pt x="19770" y="26222"/>
                    <a:pt x="20796" y="26017"/>
                  </a:cubicBezTo>
                  <a:close/>
                  <a:moveTo>
                    <a:pt x="22475" y="0"/>
                  </a:moveTo>
                  <a:cubicBezTo>
                    <a:pt x="22245" y="0"/>
                    <a:pt x="22017" y="86"/>
                    <a:pt x="21873" y="272"/>
                  </a:cubicBezTo>
                  <a:cubicBezTo>
                    <a:pt x="21437" y="733"/>
                    <a:pt x="21463" y="1682"/>
                    <a:pt x="21514" y="2067"/>
                  </a:cubicBezTo>
                  <a:lnTo>
                    <a:pt x="20847" y="2067"/>
                  </a:lnTo>
                  <a:cubicBezTo>
                    <a:pt x="19924" y="2067"/>
                    <a:pt x="19001" y="2015"/>
                    <a:pt x="18078" y="1939"/>
                  </a:cubicBezTo>
                  <a:cubicBezTo>
                    <a:pt x="17181" y="1887"/>
                    <a:pt x="16257" y="1810"/>
                    <a:pt x="15386" y="1810"/>
                  </a:cubicBezTo>
                  <a:lnTo>
                    <a:pt x="15206" y="1810"/>
                  </a:lnTo>
                  <a:cubicBezTo>
                    <a:pt x="13950" y="1810"/>
                    <a:pt x="12667" y="1862"/>
                    <a:pt x="11411" y="1913"/>
                  </a:cubicBezTo>
                  <a:cubicBezTo>
                    <a:pt x="10231" y="1939"/>
                    <a:pt x="9001" y="1990"/>
                    <a:pt x="7795" y="1990"/>
                  </a:cubicBezTo>
                  <a:cubicBezTo>
                    <a:pt x="7667" y="1118"/>
                    <a:pt x="7103" y="144"/>
                    <a:pt x="6154" y="67"/>
                  </a:cubicBezTo>
                  <a:cubicBezTo>
                    <a:pt x="6103" y="58"/>
                    <a:pt x="6051" y="54"/>
                    <a:pt x="5999" y="54"/>
                  </a:cubicBezTo>
                  <a:cubicBezTo>
                    <a:pt x="5740" y="54"/>
                    <a:pt x="5483" y="161"/>
                    <a:pt x="5334" y="374"/>
                  </a:cubicBezTo>
                  <a:cubicBezTo>
                    <a:pt x="5026" y="810"/>
                    <a:pt x="5103" y="1554"/>
                    <a:pt x="5231" y="1990"/>
                  </a:cubicBezTo>
                  <a:lnTo>
                    <a:pt x="4744" y="1990"/>
                  </a:lnTo>
                  <a:cubicBezTo>
                    <a:pt x="4733" y="1988"/>
                    <a:pt x="4721" y="1987"/>
                    <a:pt x="4710" y="1987"/>
                  </a:cubicBezTo>
                  <a:cubicBezTo>
                    <a:pt x="4572" y="1987"/>
                    <a:pt x="4462" y="2129"/>
                    <a:pt x="4462" y="2272"/>
                  </a:cubicBezTo>
                  <a:cubicBezTo>
                    <a:pt x="4462" y="2451"/>
                    <a:pt x="4590" y="2605"/>
                    <a:pt x="4770" y="2605"/>
                  </a:cubicBezTo>
                  <a:cubicBezTo>
                    <a:pt x="4923" y="5093"/>
                    <a:pt x="4949" y="7605"/>
                    <a:pt x="4847" y="10093"/>
                  </a:cubicBezTo>
                  <a:cubicBezTo>
                    <a:pt x="4821" y="11144"/>
                    <a:pt x="4795" y="12195"/>
                    <a:pt x="4770" y="13247"/>
                  </a:cubicBezTo>
                  <a:lnTo>
                    <a:pt x="4770" y="13837"/>
                  </a:lnTo>
                  <a:lnTo>
                    <a:pt x="4667" y="13862"/>
                  </a:lnTo>
                  <a:cubicBezTo>
                    <a:pt x="4564" y="13888"/>
                    <a:pt x="4488" y="13888"/>
                    <a:pt x="4385" y="13914"/>
                  </a:cubicBezTo>
                  <a:cubicBezTo>
                    <a:pt x="4231" y="13939"/>
                    <a:pt x="4129" y="14093"/>
                    <a:pt x="4154" y="14247"/>
                  </a:cubicBezTo>
                  <a:cubicBezTo>
                    <a:pt x="4154" y="14426"/>
                    <a:pt x="4308" y="14555"/>
                    <a:pt x="4462" y="14555"/>
                  </a:cubicBezTo>
                  <a:lnTo>
                    <a:pt x="4539" y="14555"/>
                  </a:lnTo>
                  <a:cubicBezTo>
                    <a:pt x="4770" y="14503"/>
                    <a:pt x="5026" y="14452"/>
                    <a:pt x="5257" y="14401"/>
                  </a:cubicBezTo>
                  <a:lnTo>
                    <a:pt x="5257" y="14401"/>
                  </a:lnTo>
                  <a:cubicBezTo>
                    <a:pt x="5257" y="15119"/>
                    <a:pt x="5180" y="15862"/>
                    <a:pt x="5154" y="16580"/>
                  </a:cubicBezTo>
                  <a:cubicBezTo>
                    <a:pt x="5026" y="17837"/>
                    <a:pt x="5000" y="19093"/>
                    <a:pt x="5077" y="20350"/>
                  </a:cubicBezTo>
                  <a:cubicBezTo>
                    <a:pt x="5026" y="20375"/>
                    <a:pt x="5000" y="20427"/>
                    <a:pt x="4975" y="20452"/>
                  </a:cubicBezTo>
                  <a:cubicBezTo>
                    <a:pt x="4923" y="20555"/>
                    <a:pt x="4872" y="20683"/>
                    <a:pt x="4821" y="20786"/>
                  </a:cubicBezTo>
                  <a:lnTo>
                    <a:pt x="4821" y="20811"/>
                  </a:lnTo>
                  <a:cubicBezTo>
                    <a:pt x="4770" y="20786"/>
                    <a:pt x="4744" y="20760"/>
                    <a:pt x="4718" y="20760"/>
                  </a:cubicBezTo>
                  <a:cubicBezTo>
                    <a:pt x="3462" y="20504"/>
                    <a:pt x="3436" y="18863"/>
                    <a:pt x="3385" y="17657"/>
                  </a:cubicBezTo>
                  <a:lnTo>
                    <a:pt x="3385" y="17452"/>
                  </a:lnTo>
                  <a:cubicBezTo>
                    <a:pt x="3872" y="16991"/>
                    <a:pt x="4282" y="16426"/>
                    <a:pt x="4539" y="15811"/>
                  </a:cubicBezTo>
                  <a:cubicBezTo>
                    <a:pt x="4616" y="15657"/>
                    <a:pt x="4590" y="15478"/>
                    <a:pt x="4513" y="15349"/>
                  </a:cubicBezTo>
                  <a:cubicBezTo>
                    <a:pt x="4401" y="15215"/>
                    <a:pt x="4231" y="15139"/>
                    <a:pt x="4070" y="15139"/>
                  </a:cubicBezTo>
                  <a:cubicBezTo>
                    <a:pt x="4046" y="15139"/>
                    <a:pt x="4023" y="15141"/>
                    <a:pt x="4000" y="15144"/>
                  </a:cubicBezTo>
                  <a:cubicBezTo>
                    <a:pt x="3872" y="15144"/>
                    <a:pt x="3744" y="15170"/>
                    <a:pt x="3616" y="15196"/>
                  </a:cubicBezTo>
                  <a:cubicBezTo>
                    <a:pt x="2744" y="15478"/>
                    <a:pt x="1949" y="16144"/>
                    <a:pt x="1282" y="16785"/>
                  </a:cubicBezTo>
                  <a:cubicBezTo>
                    <a:pt x="436" y="17580"/>
                    <a:pt x="0" y="18375"/>
                    <a:pt x="0" y="19170"/>
                  </a:cubicBezTo>
                  <a:cubicBezTo>
                    <a:pt x="0" y="19350"/>
                    <a:pt x="154" y="19478"/>
                    <a:pt x="334" y="19478"/>
                  </a:cubicBezTo>
                  <a:cubicBezTo>
                    <a:pt x="390" y="19484"/>
                    <a:pt x="445" y="19487"/>
                    <a:pt x="499" y="19487"/>
                  </a:cubicBezTo>
                  <a:cubicBezTo>
                    <a:pt x="1139" y="19487"/>
                    <a:pt x="1646" y="19087"/>
                    <a:pt x="2000" y="18709"/>
                  </a:cubicBezTo>
                  <a:cubicBezTo>
                    <a:pt x="2000" y="20375"/>
                    <a:pt x="2205" y="22119"/>
                    <a:pt x="3975" y="22581"/>
                  </a:cubicBezTo>
                  <a:cubicBezTo>
                    <a:pt x="3770" y="22991"/>
                    <a:pt x="3513" y="23478"/>
                    <a:pt x="3257" y="23965"/>
                  </a:cubicBezTo>
                  <a:cubicBezTo>
                    <a:pt x="3231" y="23991"/>
                    <a:pt x="3231" y="24042"/>
                    <a:pt x="3231" y="24068"/>
                  </a:cubicBezTo>
                  <a:cubicBezTo>
                    <a:pt x="3180" y="24196"/>
                    <a:pt x="3257" y="24350"/>
                    <a:pt x="3385" y="24401"/>
                  </a:cubicBezTo>
                  <a:cubicBezTo>
                    <a:pt x="4975" y="25145"/>
                    <a:pt x="6616" y="25760"/>
                    <a:pt x="8283" y="26273"/>
                  </a:cubicBezTo>
                  <a:cubicBezTo>
                    <a:pt x="8257" y="26350"/>
                    <a:pt x="8257" y="26478"/>
                    <a:pt x="8308" y="26555"/>
                  </a:cubicBezTo>
                  <a:cubicBezTo>
                    <a:pt x="9334" y="28017"/>
                    <a:pt x="10642" y="29299"/>
                    <a:pt x="11898" y="30530"/>
                  </a:cubicBezTo>
                  <a:lnTo>
                    <a:pt x="12719" y="31299"/>
                  </a:lnTo>
                  <a:cubicBezTo>
                    <a:pt x="11129" y="33376"/>
                    <a:pt x="9513" y="35710"/>
                    <a:pt x="7719" y="38402"/>
                  </a:cubicBezTo>
                  <a:cubicBezTo>
                    <a:pt x="7667" y="38505"/>
                    <a:pt x="7642" y="38607"/>
                    <a:pt x="7693" y="38710"/>
                  </a:cubicBezTo>
                  <a:cubicBezTo>
                    <a:pt x="7770" y="38838"/>
                    <a:pt x="7898" y="38889"/>
                    <a:pt x="8026" y="38889"/>
                  </a:cubicBezTo>
                  <a:cubicBezTo>
                    <a:pt x="8744" y="39043"/>
                    <a:pt x="9488" y="39146"/>
                    <a:pt x="10231" y="39171"/>
                  </a:cubicBezTo>
                  <a:cubicBezTo>
                    <a:pt x="10821" y="39197"/>
                    <a:pt x="11385" y="39274"/>
                    <a:pt x="11975" y="39351"/>
                  </a:cubicBezTo>
                  <a:cubicBezTo>
                    <a:pt x="11988" y="39364"/>
                    <a:pt x="12001" y="39370"/>
                    <a:pt x="12010" y="39370"/>
                  </a:cubicBezTo>
                  <a:cubicBezTo>
                    <a:pt x="12020" y="39370"/>
                    <a:pt x="12026" y="39364"/>
                    <a:pt x="12026" y="39351"/>
                  </a:cubicBezTo>
                  <a:cubicBezTo>
                    <a:pt x="12155" y="39351"/>
                    <a:pt x="12257" y="39300"/>
                    <a:pt x="12308" y="39197"/>
                  </a:cubicBezTo>
                  <a:cubicBezTo>
                    <a:pt x="12360" y="39120"/>
                    <a:pt x="12385" y="39017"/>
                    <a:pt x="12360" y="38915"/>
                  </a:cubicBezTo>
                  <a:cubicBezTo>
                    <a:pt x="12642" y="38453"/>
                    <a:pt x="13001" y="37966"/>
                    <a:pt x="13385" y="37428"/>
                  </a:cubicBezTo>
                  <a:cubicBezTo>
                    <a:pt x="13437" y="37453"/>
                    <a:pt x="13488" y="37453"/>
                    <a:pt x="13565" y="37453"/>
                  </a:cubicBezTo>
                  <a:cubicBezTo>
                    <a:pt x="14054" y="37368"/>
                    <a:pt x="14542" y="37319"/>
                    <a:pt x="15031" y="37319"/>
                  </a:cubicBezTo>
                  <a:cubicBezTo>
                    <a:pt x="15132" y="37319"/>
                    <a:pt x="15233" y="37321"/>
                    <a:pt x="15334" y="37325"/>
                  </a:cubicBezTo>
                  <a:lnTo>
                    <a:pt x="16257" y="37325"/>
                  </a:lnTo>
                  <a:cubicBezTo>
                    <a:pt x="16360" y="37334"/>
                    <a:pt x="16463" y="37336"/>
                    <a:pt x="16565" y="37336"/>
                  </a:cubicBezTo>
                  <a:cubicBezTo>
                    <a:pt x="16770" y="37336"/>
                    <a:pt x="16975" y="37325"/>
                    <a:pt x="17181" y="37325"/>
                  </a:cubicBezTo>
                  <a:cubicBezTo>
                    <a:pt x="17286" y="37329"/>
                    <a:pt x="17392" y="37332"/>
                    <a:pt x="17499" y="37332"/>
                  </a:cubicBezTo>
                  <a:cubicBezTo>
                    <a:pt x="18015" y="37332"/>
                    <a:pt x="18543" y="37282"/>
                    <a:pt x="19052" y="37197"/>
                  </a:cubicBezTo>
                  <a:cubicBezTo>
                    <a:pt x="19129" y="37171"/>
                    <a:pt x="19181" y="37146"/>
                    <a:pt x="19232" y="37094"/>
                  </a:cubicBezTo>
                  <a:cubicBezTo>
                    <a:pt x="19565" y="37402"/>
                    <a:pt x="19899" y="37735"/>
                    <a:pt x="20258" y="38043"/>
                  </a:cubicBezTo>
                  <a:cubicBezTo>
                    <a:pt x="20232" y="38120"/>
                    <a:pt x="20232" y="38223"/>
                    <a:pt x="20258" y="38299"/>
                  </a:cubicBezTo>
                  <a:cubicBezTo>
                    <a:pt x="20309" y="38428"/>
                    <a:pt x="20411" y="38505"/>
                    <a:pt x="20540" y="38505"/>
                  </a:cubicBezTo>
                  <a:cubicBezTo>
                    <a:pt x="20770" y="38556"/>
                    <a:pt x="21001" y="38556"/>
                    <a:pt x="21258" y="38556"/>
                  </a:cubicBezTo>
                  <a:cubicBezTo>
                    <a:pt x="22309" y="38505"/>
                    <a:pt x="23360" y="38325"/>
                    <a:pt x="24386" y="38017"/>
                  </a:cubicBezTo>
                  <a:cubicBezTo>
                    <a:pt x="24694" y="37940"/>
                    <a:pt x="24976" y="37864"/>
                    <a:pt x="25284" y="37787"/>
                  </a:cubicBezTo>
                  <a:cubicBezTo>
                    <a:pt x="25437" y="37761"/>
                    <a:pt x="25540" y="37607"/>
                    <a:pt x="25514" y="37479"/>
                  </a:cubicBezTo>
                  <a:cubicBezTo>
                    <a:pt x="25514" y="37299"/>
                    <a:pt x="25386" y="37197"/>
                    <a:pt x="25232" y="37171"/>
                  </a:cubicBezTo>
                  <a:lnTo>
                    <a:pt x="25181" y="37146"/>
                  </a:lnTo>
                  <a:cubicBezTo>
                    <a:pt x="24130" y="36222"/>
                    <a:pt x="23130" y="35171"/>
                    <a:pt x="22181" y="34171"/>
                  </a:cubicBezTo>
                  <a:cubicBezTo>
                    <a:pt x="21078" y="32966"/>
                    <a:pt x="19873" y="31838"/>
                    <a:pt x="18617" y="30761"/>
                  </a:cubicBezTo>
                  <a:cubicBezTo>
                    <a:pt x="19770" y="29273"/>
                    <a:pt x="20745" y="27632"/>
                    <a:pt x="21540" y="25914"/>
                  </a:cubicBezTo>
                  <a:cubicBezTo>
                    <a:pt x="21565" y="25863"/>
                    <a:pt x="21565" y="25812"/>
                    <a:pt x="21565" y="25760"/>
                  </a:cubicBezTo>
                  <a:cubicBezTo>
                    <a:pt x="22104" y="25632"/>
                    <a:pt x="22617" y="25504"/>
                    <a:pt x="23104" y="25376"/>
                  </a:cubicBezTo>
                  <a:cubicBezTo>
                    <a:pt x="24489" y="24965"/>
                    <a:pt x="26053" y="24376"/>
                    <a:pt x="26925" y="23145"/>
                  </a:cubicBezTo>
                  <a:cubicBezTo>
                    <a:pt x="27002" y="23068"/>
                    <a:pt x="27002" y="22914"/>
                    <a:pt x="26925" y="22811"/>
                  </a:cubicBezTo>
                  <a:cubicBezTo>
                    <a:pt x="27002" y="22683"/>
                    <a:pt x="26976" y="22529"/>
                    <a:pt x="26873" y="22452"/>
                  </a:cubicBezTo>
                  <a:cubicBezTo>
                    <a:pt x="26720" y="22273"/>
                    <a:pt x="26566" y="22093"/>
                    <a:pt x="26412" y="21888"/>
                  </a:cubicBezTo>
                  <a:cubicBezTo>
                    <a:pt x="28104" y="21222"/>
                    <a:pt x="28438" y="19273"/>
                    <a:pt x="28489" y="17760"/>
                  </a:cubicBezTo>
                  <a:cubicBezTo>
                    <a:pt x="28899" y="18170"/>
                    <a:pt x="29412" y="18427"/>
                    <a:pt x="29950" y="18555"/>
                  </a:cubicBezTo>
                  <a:lnTo>
                    <a:pt x="30104" y="18555"/>
                  </a:lnTo>
                  <a:cubicBezTo>
                    <a:pt x="30127" y="18557"/>
                    <a:pt x="30149" y="18558"/>
                    <a:pt x="30171" y="18558"/>
                  </a:cubicBezTo>
                  <a:cubicBezTo>
                    <a:pt x="30456" y="18558"/>
                    <a:pt x="30733" y="18408"/>
                    <a:pt x="30899" y="18170"/>
                  </a:cubicBezTo>
                  <a:cubicBezTo>
                    <a:pt x="31002" y="17888"/>
                    <a:pt x="30976" y="17555"/>
                    <a:pt x="30797" y="17298"/>
                  </a:cubicBezTo>
                  <a:cubicBezTo>
                    <a:pt x="30822" y="17196"/>
                    <a:pt x="30822" y="17119"/>
                    <a:pt x="30745" y="17042"/>
                  </a:cubicBezTo>
                  <a:cubicBezTo>
                    <a:pt x="30156" y="16298"/>
                    <a:pt x="29489" y="15657"/>
                    <a:pt x="28720" y="15093"/>
                  </a:cubicBezTo>
                  <a:lnTo>
                    <a:pt x="28386" y="14862"/>
                  </a:lnTo>
                  <a:cubicBezTo>
                    <a:pt x="28130" y="14632"/>
                    <a:pt x="27899" y="14426"/>
                    <a:pt x="27668" y="14196"/>
                  </a:cubicBezTo>
                  <a:cubicBezTo>
                    <a:pt x="27335" y="13837"/>
                    <a:pt x="26976" y="13529"/>
                    <a:pt x="26591" y="13247"/>
                  </a:cubicBezTo>
                  <a:cubicBezTo>
                    <a:pt x="26463" y="13196"/>
                    <a:pt x="26335" y="13144"/>
                    <a:pt x="26181" y="13144"/>
                  </a:cubicBezTo>
                  <a:cubicBezTo>
                    <a:pt x="25899" y="13144"/>
                    <a:pt x="25643" y="13324"/>
                    <a:pt x="25540" y="13606"/>
                  </a:cubicBezTo>
                  <a:cubicBezTo>
                    <a:pt x="25130" y="14580"/>
                    <a:pt x="25617" y="15144"/>
                    <a:pt x="26309" y="15734"/>
                  </a:cubicBezTo>
                  <a:cubicBezTo>
                    <a:pt x="26284" y="15785"/>
                    <a:pt x="26258" y="15862"/>
                    <a:pt x="26284" y="15939"/>
                  </a:cubicBezTo>
                  <a:cubicBezTo>
                    <a:pt x="26489" y="17042"/>
                    <a:pt x="27002" y="19606"/>
                    <a:pt x="25386" y="20427"/>
                  </a:cubicBezTo>
                  <a:lnTo>
                    <a:pt x="25130" y="19965"/>
                  </a:lnTo>
                  <a:lnTo>
                    <a:pt x="24822" y="19375"/>
                  </a:lnTo>
                  <a:cubicBezTo>
                    <a:pt x="24765" y="19280"/>
                    <a:pt x="24666" y="19227"/>
                    <a:pt x="24555" y="19227"/>
                  </a:cubicBezTo>
                  <a:cubicBezTo>
                    <a:pt x="24517" y="19227"/>
                    <a:pt x="24477" y="19234"/>
                    <a:pt x="24437" y="19247"/>
                  </a:cubicBezTo>
                  <a:cubicBezTo>
                    <a:pt x="24410" y="19240"/>
                    <a:pt x="24382" y="19237"/>
                    <a:pt x="24355" y="19237"/>
                  </a:cubicBezTo>
                  <a:cubicBezTo>
                    <a:pt x="24282" y="19237"/>
                    <a:pt x="24212" y="19261"/>
                    <a:pt x="24155" y="19298"/>
                  </a:cubicBezTo>
                  <a:cubicBezTo>
                    <a:pt x="21873" y="21093"/>
                    <a:pt x="18873" y="21991"/>
                    <a:pt x="15257" y="21991"/>
                  </a:cubicBezTo>
                  <a:cubicBezTo>
                    <a:pt x="12437" y="21940"/>
                    <a:pt x="9616" y="21504"/>
                    <a:pt x="6898" y="20709"/>
                  </a:cubicBezTo>
                  <a:cubicBezTo>
                    <a:pt x="6949" y="20657"/>
                    <a:pt x="7001" y="20581"/>
                    <a:pt x="7001" y="20504"/>
                  </a:cubicBezTo>
                  <a:cubicBezTo>
                    <a:pt x="7206" y="18016"/>
                    <a:pt x="7308" y="15991"/>
                    <a:pt x="7334" y="14119"/>
                  </a:cubicBezTo>
                  <a:cubicBezTo>
                    <a:pt x="9379" y="13860"/>
                    <a:pt x="11445" y="13731"/>
                    <a:pt x="13533" y="13731"/>
                  </a:cubicBezTo>
                  <a:cubicBezTo>
                    <a:pt x="13723" y="13731"/>
                    <a:pt x="13913" y="13732"/>
                    <a:pt x="14103" y="13734"/>
                  </a:cubicBezTo>
                  <a:cubicBezTo>
                    <a:pt x="15847" y="13734"/>
                    <a:pt x="17642" y="13785"/>
                    <a:pt x="19360" y="13837"/>
                  </a:cubicBezTo>
                  <a:cubicBezTo>
                    <a:pt x="20283" y="13862"/>
                    <a:pt x="21232" y="13888"/>
                    <a:pt x="22155" y="13914"/>
                  </a:cubicBezTo>
                  <a:cubicBezTo>
                    <a:pt x="22130" y="13939"/>
                    <a:pt x="22130" y="13990"/>
                    <a:pt x="22155" y="14016"/>
                  </a:cubicBezTo>
                  <a:cubicBezTo>
                    <a:pt x="22463" y="15580"/>
                    <a:pt x="22463" y="17221"/>
                    <a:pt x="22463" y="18837"/>
                  </a:cubicBezTo>
                  <a:lnTo>
                    <a:pt x="22463" y="19350"/>
                  </a:lnTo>
                  <a:cubicBezTo>
                    <a:pt x="22463" y="19542"/>
                    <a:pt x="22619" y="19663"/>
                    <a:pt x="22783" y="19663"/>
                  </a:cubicBezTo>
                  <a:cubicBezTo>
                    <a:pt x="22859" y="19663"/>
                    <a:pt x="22936" y="19637"/>
                    <a:pt x="23001" y="19581"/>
                  </a:cubicBezTo>
                  <a:cubicBezTo>
                    <a:pt x="23078" y="19529"/>
                    <a:pt x="23104" y="19427"/>
                    <a:pt x="23104" y="19350"/>
                  </a:cubicBezTo>
                  <a:lnTo>
                    <a:pt x="23104" y="18914"/>
                  </a:lnTo>
                  <a:cubicBezTo>
                    <a:pt x="23104" y="17247"/>
                    <a:pt x="23104" y="15529"/>
                    <a:pt x="22796" y="13914"/>
                  </a:cubicBezTo>
                  <a:lnTo>
                    <a:pt x="23745" y="13914"/>
                  </a:lnTo>
                  <a:lnTo>
                    <a:pt x="23745" y="14401"/>
                  </a:lnTo>
                  <a:cubicBezTo>
                    <a:pt x="23745" y="14478"/>
                    <a:pt x="23796" y="14580"/>
                    <a:pt x="23873" y="14632"/>
                  </a:cubicBezTo>
                  <a:cubicBezTo>
                    <a:pt x="23873" y="14811"/>
                    <a:pt x="23873" y="14965"/>
                    <a:pt x="23848" y="15144"/>
                  </a:cubicBezTo>
                  <a:cubicBezTo>
                    <a:pt x="23771" y="16452"/>
                    <a:pt x="23694" y="17786"/>
                    <a:pt x="24078" y="18939"/>
                  </a:cubicBezTo>
                  <a:cubicBezTo>
                    <a:pt x="24130" y="19068"/>
                    <a:pt x="24258" y="19170"/>
                    <a:pt x="24412" y="19170"/>
                  </a:cubicBezTo>
                  <a:cubicBezTo>
                    <a:pt x="24514" y="19170"/>
                    <a:pt x="24617" y="19119"/>
                    <a:pt x="24668" y="19016"/>
                  </a:cubicBezTo>
                  <a:cubicBezTo>
                    <a:pt x="24719" y="18939"/>
                    <a:pt x="24745" y="18863"/>
                    <a:pt x="24719" y="18760"/>
                  </a:cubicBezTo>
                  <a:cubicBezTo>
                    <a:pt x="24335" y="17683"/>
                    <a:pt x="24412" y="16375"/>
                    <a:pt x="24489" y="15144"/>
                  </a:cubicBezTo>
                  <a:cubicBezTo>
                    <a:pt x="24540" y="14683"/>
                    <a:pt x="24566" y="14273"/>
                    <a:pt x="24566" y="13862"/>
                  </a:cubicBezTo>
                  <a:cubicBezTo>
                    <a:pt x="24668" y="13785"/>
                    <a:pt x="24719" y="13657"/>
                    <a:pt x="24694" y="13529"/>
                  </a:cubicBezTo>
                  <a:cubicBezTo>
                    <a:pt x="24694" y="13375"/>
                    <a:pt x="24540" y="13272"/>
                    <a:pt x="24386" y="13272"/>
                  </a:cubicBezTo>
                  <a:lnTo>
                    <a:pt x="24360" y="13272"/>
                  </a:lnTo>
                  <a:cubicBezTo>
                    <a:pt x="24335" y="12016"/>
                    <a:pt x="24258" y="10734"/>
                    <a:pt x="24181" y="9503"/>
                  </a:cubicBezTo>
                  <a:cubicBezTo>
                    <a:pt x="23976" y="7016"/>
                    <a:pt x="23924" y="4503"/>
                    <a:pt x="24053" y="1990"/>
                  </a:cubicBezTo>
                  <a:cubicBezTo>
                    <a:pt x="24053" y="1964"/>
                    <a:pt x="24053" y="1913"/>
                    <a:pt x="24053" y="1887"/>
                  </a:cubicBezTo>
                  <a:cubicBezTo>
                    <a:pt x="23924" y="1041"/>
                    <a:pt x="23437" y="144"/>
                    <a:pt x="22642" y="15"/>
                  </a:cubicBezTo>
                  <a:cubicBezTo>
                    <a:pt x="22587" y="5"/>
                    <a:pt x="22531" y="0"/>
                    <a:pt x="22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33"/>
            <p:cNvSpPr/>
            <p:nvPr/>
          </p:nvSpPr>
          <p:spPr>
            <a:xfrm>
              <a:off x="2704087" y="1478823"/>
              <a:ext cx="42332" cy="53659"/>
            </a:xfrm>
            <a:custGeom>
              <a:avLst/>
              <a:gdLst/>
              <a:ahLst/>
              <a:cxnLst/>
              <a:rect l="l" t="t" r="r" b="b"/>
              <a:pathLst>
                <a:path w="2489" h="3155" extrusionOk="0">
                  <a:moveTo>
                    <a:pt x="892" y="640"/>
                  </a:moveTo>
                  <a:cubicBezTo>
                    <a:pt x="1413" y="640"/>
                    <a:pt x="1872" y="1067"/>
                    <a:pt x="1847" y="1616"/>
                  </a:cubicBezTo>
                  <a:cubicBezTo>
                    <a:pt x="1847" y="1846"/>
                    <a:pt x="1745" y="2103"/>
                    <a:pt x="1591" y="2282"/>
                  </a:cubicBezTo>
                  <a:cubicBezTo>
                    <a:pt x="1430" y="2420"/>
                    <a:pt x="1207" y="2517"/>
                    <a:pt x="978" y="2517"/>
                  </a:cubicBezTo>
                  <a:cubicBezTo>
                    <a:pt x="951" y="2517"/>
                    <a:pt x="925" y="2516"/>
                    <a:pt x="898" y="2513"/>
                  </a:cubicBezTo>
                  <a:cubicBezTo>
                    <a:pt x="847" y="2154"/>
                    <a:pt x="847" y="1821"/>
                    <a:pt x="847" y="1462"/>
                  </a:cubicBezTo>
                  <a:cubicBezTo>
                    <a:pt x="873" y="1180"/>
                    <a:pt x="873" y="923"/>
                    <a:pt x="847" y="641"/>
                  </a:cubicBezTo>
                  <a:cubicBezTo>
                    <a:pt x="862" y="641"/>
                    <a:pt x="877" y="640"/>
                    <a:pt x="892" y="640"/>
                  </a:cubicBezTo>
                  <a:close/>
                  <a:moveTo>
                    <a:pt x="745" y="0"/>
                  </a:moveTo>
                  <a:cubicBezTo>
                    <a:pt x="565" y="0"/>
                    <a:pt x="411" y="26"/>
                    <a:pt x="257" y="51"/>
                  </a:cubicBezTo>
                  <a:cubicBezTo>
                    <a:pt x="103" y="77"/>
                    <a:pt x="27" y="205"/>
                    <a:pt x="27" y="334"/>
                  </a:cubicBezTo>
                  <a:cubicBezTo>
                    <a:pt x="1" y="462"/>
                    <a:pt x="78" y="590"/>
                    <a:pt x="206" y="641"/>
                  </a:cubicBezTo>
                  <a:cubicBezTo>
                    <a:pt x="232" y="949"/>
                    <a:pt x="257" y="1257"/>
                    <a:pt x="232" y="1564"/>
                  </a:cubicBezTo>
                  <a:cubicBezTo>
                    <a:pt x="232" y="1923"/>
                    <a:pt x="232" y="2282"/>
                    <a:pt x="283" y="2641"/>
                  </a:cubicBezTo>
                  <a:cubicBezTo>
                    <a:pt x="232" y="2770"/>
                    <a:pt x="283" y="2923"/>
                    <a:pt x="386" y="3026"/>
                  </a:cubicBezTo>
                  <a:cubicBezTo>
                    <a:pt x="437" y="3103"/>
                    <a:pt x="539" y="3154"/>
                    <a:pt x="642" y="3154"/>
                  </a:cubicBezTo>
                  <a:cubicBezTo>
                    <a:pt x="693" y="3154"/>
                    <a:pt x="719" y="3129"/>
                    <a:pt x="770" y="3129"/>
                  </a:cubicBezTo>
                  <a:lnTo>
                    <a:pt x="975" y="3129"/>
                  </a:lnTo>
                  <a:cubicBezTo>
                    <a:pt x="1822" y="3129"/>
                    <a:pt x="2488" y="2436"/>
                    <a:pt x="2463" y="1590"/>
                  </a:cubicBezTo>
                  <a:cubicBezTo>
                    <a:pt x="2488" y="1205"/>
                    <a:pt x="2360" y="795"/>
                    <a:pt x="2078" y="513"/>
                  </a:cubicBezTo>
                  <a:cubicBezTo>
                    <a:pt x="1719" y="180"/>
                    <a:pt x="1232" y="0"/>
                    <a:pt x="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33"/>
            <p:cNvSpPr/>
            <p:nvPr/>
          </p:nvSpPr>
          <p:spPr>
            <a:xfrm>
              <a:off x="2746402" y="1476612"/>
              <a:ext cx="15273" cy="50631"/>
            </a:xfrm>
            <a:custGeom>
              <a:avLst/>
              <a:gdLst/>
              <a:ahLst/>
              <a:cxnLst/>
              <a:rect l="l" t="t" r="r" b="b"/>
              <a:pathLst>
                <a:path w="898" h="2977" extrusionOk="0">
                  <a:moveTo>
                    <a:pt x="323" y="1"/>
                  </a:moveTo>
                  <a:cubicBezTo>
                    <a:pt x="232" y="1"/>
                    <a:pt x="140" y="40"/>
                    <a:pt x="77" y="130"/>
                  </a:cubicBezTo>
                  <a:cubicBezTo>
                    <a:pt x="26" y="181"/>
                    <a:pt x="0" y="258"/>
                    <a:pt x="0" y="335"/>
                  </a:cubicBezTo>
                  <a:cubicBezTo>
                    <a:pt x="0" y="1130"/>
                    <a:pt x="77" y="1951"/>
                    <a:pt x="257" y="2720"/>
                  </a:cubicBezTo>
                  <a:cubicBezTo>
                    <a:pt x="257" y="2874"/>
                    <a:pt x="385" y="2977"/>
                    <a:pt x="539" y="2977"/>
                  </a:cubicBezTo>
                  <a:cubicBezTo>
                    <a:pt x="641" y="2977"/>
                    <a:pt x="718" y="2925"/>
                    <a:pt x="795" y="2848"/>
                  </a:cubicBezTo>
                  <a:cubicBezTo>
                    <a:pt x="872" y="2771"/>
                    <a:pt x="898" y="2669"/>
                    <a:pt x="872" y="2566"/>
                  </a:cubicBezTo>
                  <a:cubicBezTo>
                    <a:pt x="744" y="1823"/>
                    <a:pt x="667" y="1079"/>
                    <a:pt x="641" y="335"/>
                  </a:cubicBezTo>
                  <a:cubicBezTo>
                    <a:pt x="658" y="136"/>
                    <a:pt x="491"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33"/>
            <p:cNvSpPr/>
            <p:nvPr/>
          </p:nvSpPr>
          <p:spPr>
            <a:xfrm>
              <a:off x="2759923" y="1474452"/>
              <a:ext cx="47111" cy="48863"/>
            </a:xfrm>
            <a:custGeom>
              <a:avLst/>
              <a:gdLst/>
              <a:ahLst/>
              <a:cxnLst/>
              <a:rect l="l" t="t" r="r" b="b"/>
              <a:pathLst>
                <a:path w="2770" h="2873" extrusionOk="0">
                  <a:moveTo>
                    <a:pt x="1000" y="642"/>
                  </a:moveTo>
                  <a:cubicBezTo>
                    <a:pt x="1077" y="642"/>
                    <a:pt x="1154" y="693"/>
                    <a:pt x="1205" y="744"/>
                  </a:cubicBezTo>
                  <a:cubicBezTo>
                    <a:pt x="1282" y="796"/>
                    <a:pt x="1308" y="898"/>
                    <a:pt x="1308" y="1001"/>
                  </a:cubicBezTo>
                  <a:cubicBezTo>
                    <a:pt x="1282" y="1180"/>
                    <a:pt x="1077" y="1360"/>
                    <a:pt x="872" y="1514"/>
                  </a:cubicBezTo>
                  <a:cubicBezTo>
                    <a:pt x="821" y="1283"/>
                    <a:pt x="769" y="1052"/>
                    <a:pt x="692" y="847"/>
                  </a:cubicBezTo>
                  <a:cubicBezTo>
                    <a:pt x="769" y="744"/>
                    <a:pt x="872" y="667"/>
                    <a:pt x="1000" y="642"/>
                  </a:cubicBezTo>
                  <a:close/>
                  <a:moveTo>
                    <a:pt x="1051" y="1"/>
                  </a:moveTo>
                  <a:cubicBezTo>
                    <a:pt x="744" y="26"/>
                    <a:pt x="436" y="180"/>
                    <a:pt x="257" y="411"/>
                  </a:cubicBezTo>
                  <a:cubicBezTo>
                    <a:pt x="154" y="437"/>
                    <a:pt x="77" y="488"/>
                    <a:pt x="51" y="565"/>
                  </a:cubicBezTo>
                  <a:cubicBezTo>
                    <a:pt x="0" y="642"/>
                    <a:pt x="0" y="719"/>
                    <a:pt x="51" y="821"/>
                  </a:cubicBezTo>
                  <a:cubicBezTo>
                    <a:pt x="26" y="898"/>
                    <a:pt x="51" y="1001"/>
                    <a:pt x="128" y="1078"/>
                  </a:cubicBezTo>
                  <a:cubicBezTo>
                    <a:pt x="282" y="1565"/>
                    <a:pt x="333" y="2052"/>
                    <a:pt x="333" y="2539"/>
                  </a:cubicBezTo>
                  <a:cubicBezTo>
                    <a:pt x="333" y="2719"/>
                    <a:pt x="487" y="2873"/>
                    <a:pt x="667" y="2873"/>
                  </a:cubicBezTo>
                  <a:cubicBezTo>
                    <a:pt x="744" y="2873"/>
                    <a:pt x="821" y="2821"/>
                    <a:pt x="898" y="2770"/>
                  </a:cubicBezTo>
                  <a:cubicBezTo>
                    <a:pt x="949" y="2719"/>
                    <a:pt x="975" y="2642"/>
                    <a:pt x="975" y="2539"/>
                  </a:cubicBezTo>
                  <a:lnTo>
                    <a:pt x="975" y="2155"/>
                  </a:lnTo>
                  <a:lnTo>
                    <a:pt x="1000" y="2155"/>
                  </a:lnTo>
                  <a:cubicBezTo>
                    <a:pt x="1026" y="2153"/>
                    <a:pt x="1052" y="2153"/>
                    <a:pt x="1078" y="2153"/>
                  </a:cubicBezTo>
                  <a:cubicBezTo>
                    <a:pt x="1510" y="2153"/>
                    <a:pt x="1915" y="2354"/>
                    <a:pt x="2205" y="2693"/>
                  </a:cubicBezTo>
                  <a:cubicBezTo>
                    <a:pt x="2257" y="2770"/>
                    <a:pt x="2334" y="2796"/>
                    <a:pt x="2411" y="2796"/>
                  </a:cubicBezTo>
                  <a:cubicBezTo>
                    <a:pt x="2539" y="2796"/>
                    <a:pt x="2641" y="2719"/>
                    <a:pt x="2693" y="2591"/>
                  </a:cubicBezTo>
                  <a:cubicBezTo>
                    <a:pt x="2769" y="2488"/>
                    <a:pt x="2744" y="2360"/>
                    <a:pt x="2667" y="2257"/>
                  </a:cubicBezTo>
                  <a:cubicBezTo>
                    <a:pt x="2411" y="1950"/>
                    <a:pt x="2077" y="1719"/>
                    <a:pt x="1693" y="1616"/>
                  </a:cubicBezTo>
                  <a:cubicBezTo>
                    <a:pt x="2026" y="1232"/>
                    <a:pt x="2026" y="693"/>
                    <a:pt x="1693" y="334"/>
                  </a:cubicBezTo>
                  <a:cubicBezTo>
                    <a:pt x="1539" y="129"/>
                    <a:pt x="1308" y="1"/>
                    <a:pt x="1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33"/>
            <p:cNvSpPr/>
            <p:nvPr/>
          </p:nvSpPr>
          <p:spPr>
            <a:xfrm>
              <a:off x="2804397" y="1471833"/>
              <a:ext cx="35784" cy="50172"/>
            </a:xfrm>
            <a:custGeom>
              <a:avLst/>
              <a:gdLst/>
              <a:ahLst/>
              <a:cxnLst/>
              <a:rect l="l" t="t" r="r" b="b"/>
              <a:pathLst>
                <a:path w="2104" h="2950" extrusionOk="0">
                  <a:moveTo>
                    <a:pt x="1004" y="1"/>
                  </a:moveTo>
                  <a:cubicBezTo>
                    <a:pt x="776" y="1"/>
                    <a:pt x="552" y="27"/>
                    <a:pt x="334" y="78"/>
                  </a:cubicBezTo>
                  <a:cubicBezTo>
                    <a:pt x="231" y="78"/>
                    <a:pt x="154" y="155"/>
                    <a:pt x="129" y="232"/>
                  </a:cubicBezTo>
                  <a:cubicBezTo>
                    <a:pt x="26" y="309"/>
                    <a:pt x="1" y="437"/>
                    <a:pt x="26" y="565"/>
                  </a:cubicBezTo>
                  <a:cubicBezTo>
                    <a:pt x="78" y="847"/>
                    <a:pt x="129" y="1104"/>
                    <a:pt x="180" y="1334"/>
                  </a:cubicBezTo>
                  <a:cubicBezTo>
                    <a:pt x="154" y="1437"/>
                    <a:pt x="180" y="1514"/>
                    <a:pt x="231" y="1591"/>
                  </a:cubicBezTo>
                  <a:cubicBezTo>
                    <a:pt x="283" y="1924"/>
                    <a:pt x="308" y="2283"/>
                    <a:pt x="334" y="2616"/>
                  </a:cubicBezTo>
                  <a:cubicBezTo>
                    <a:pt x="334" y="2796"/>
                    <a:pt x="462" y="2950"/>
                    <a:pt x="642" y="2950"/>
                  </a:cubicBezTo>
                  <a:cubicBezTo>
                    <a:pt x="770" y="2950"/>
                    <a:pt x="898" y="2873"/>
                    <a:pt x="949" y="2770"/>
                  </a:cubicBezTo>
                  <a:cubicBezTo>
                    <a:pt x="1180" y="2719"/>
                    <a:pt x="1437" y="2719"/>
                    <a:pt x="1693" y="2719"/>
                  </a:cubicBezTo>
                  <a:cubicBezTo>
                    <a:pt x="2103" y="2719"/>
                    <a:pt x="2103" y="2078"/>
                    <a:pt x="1693" y="2078"/>
                  </a:cubicBezTo>
                  <a:lnTo>
                    <a:pt x="1693" y="2052"/>
                  </a:lnTo>
                  <a:cubicBezTo>
                    <a:pt x="1437" y="2052"/>
                    <a:pt x="1180" y="2052"/>
                    <a:pt x="924" y="2104"/>
                  </a:cubicBezTo>
                  <a:cubicBezTo>
                    <a:pt x="924" y="1950"/>
                    <a:pt x="898" y="1822"/>
                    <a:pt x="872" y="1642"/>
                  </a:cubicBezTo>
                  <a:cubicBezTo>
                    <a:pt x="1129" y="1591"/>
                    <a:pt x="1360" y="1539"/>
                    <a:pt x="1616" y="1488"/>
                  </a:cubicBezTo>
                  <a:cubicBezTo>
                    <a:pt x="1770" y="1463"/>
                    <a:pt x="1847" y="1309"/>
                    <a:pt x="1847" y="1155"/>
                  </a:cubicBezTo>
                  <a:cubicBezTo>
                    <a:pt x="1821" y="1001"/>
                    <a:pt x="1693" y="873"/>
                    <a:pt x="1514" y="873"/>
                  </a:cubicBezTo>
                  <a:lnTo>
                    <a:pt x="1437" y="873"/>
                  </a:lnTo>
                  <a:cubicBezTo>
                    <a:pt x="1206" y="924"/>
                    <a:pt x="1001" y="975"/>
                    <a:pt x="770" y="1027"/>
                  </a:cubicBezTo>
                  <a:lnTo>
                    <a:pt x="693" y="668"/>
                  </a:lnTo>
                  <a:cubicBezTo>
                    <a:pt x="801" y="648"/>
                    <a:pt x="908" y="640"/>
                    <a:pt x="1015" y="640"/>
                  </a:cubicBezTo>
                  <a:cubicBezTo>
                    <a:pt x="1187" y="640"/>
                    <a:pt x="1355" y="662"/>
                    <a:pt x="1514" y="693"/>
                  </a:cubicBezTo>
                  <a:lnTo>
                    <a:pt x="1590" y="693"/>
                  </a:lnTo>
                  <a:cubicBezTo>
                    <a:pt x="1770" y="693"/>
                    <a:pt x="1898" y="565"/>
                    <a:pt x="1924" y="386"/>
                  </a:cubicBezTo>
                  <a:cubicBezTo>
                    <a:pt x="1924" y="232"/>
                    <a:pt x="1847" y="104"/>
                    <a:pt x="1693" y="78"/>
                  </a:cubicBezTo>
                  <a:cubicBezTo>
                    <a:pt x="1462" y="27"/>
                    <a:pt x="1231" y="1"/>
                    <a:pt x="1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33"/>
            <p:cNvSpPr/>
            <p:nvPr/>
          </p:nvSpPr>
          <p:spPr>
            <a:xfrm>
              <a:off x="2837987" y="1470047"/>
              <a:ext cx="43182" cy="46737"/>
            </a:xfrm>
            <a:custGeom>
              <a:avLst/>
              <a:gdLst/>
              <a:ahLst/>
              <a:cxnLst/>
              <a:rect l="l" t="t" r="r" b="b"/>
              <a:pathLst>
                <a:path w="2539" h="2748" extrusionOk="0">
                  <a:moveTo>
                    <a:pt x="1133" y="1"/>
                  </a:moveTo>
                  <a:cubicBezTo>
                    <a:pt x="776" y="1"/>
                    <a:pt x="449" y="177"/>
                    <a:pt x="257" y="465"/>
                  </a:cubicBezTo>
                  <a:cubicBezTo>
                    <a:pt x="26" y="875"/>
                    <a:pt x="0" y="1388"/>
                    <a:pt x="231" y="1824"/>
                  </a:cubicBezTo>
                  <a:cubicBezTo>
                    <a:pt x="385" y="2234"/>
                    <a:pt x="692" y="2542"/>
                    <a:pt x="1103" y="2696"/>
                  </a:cubicBezTo>
                  <a:cubicBezTo>
                    <a:pt x="1205" y="2747"/>
                    <a:pt x="1308" y="2747"/>
                    <a:pt x="1436" y="2747"/>
                  </a:cubicBezTo>
                  <a:cubicBezTo>
                    <a:pt x="1821" y="2721"/>
                    <a:pt x="2180" y="2542"/>
                    <a:pt x="2436" y="2209"/>
                  </a:cubicBezTo>
                  <a:cubicBezTo>
                    <a:pt x="2513" y="2132"/>
                    <a:pt x="2539" y="1978"/>
                    <a:pt x="2487" y="1875"/>
                  </a:cubicBezTo>
                  <a:cubicBezTo>
                    <a:pt x="2436" y="1747"/>
                    <a:pt x="2308" y="1670"/>
                    <a:pt x="2180" y="1670"/>
                  </a:cubicBezTo>
                  <a:cubicBezTo>
                    <a:pt x="2077" y="1670"/>
                    <a:pt x="2000" y="1721"/>
                    <a:pt x="1949" y="1773"/>
                  </a:cubicBezTo>
                  <a:cubicBezTo>
                    <a:pt x="1821" y="1978"/>
                    <a:pt x="1564" y="2106"/>
                    <a:pt x="1308" y="2106"/>
                  </a:cubicBezTo>
                  <a:cubicBezTo>
                    <a:pt x="1077" y="2003"/>
                    <a:pt x="898" y="1850"/>
                    <a:pt x="821" y="1619"/>
                  </a:cubicBezTo>
                  <a:cubicBezTo>
                    <a:pt x="667" y="1388"/>
                    <a:pt x="641" y="1106"/>
                    <a:pt x="769" y="850"/>
                  </a:cubicBezTo>
                  <a:cubicBezTo>
                    <a:pt x="838" y="735"/>
                    <a:pt x="989" y="640"/>
                    <a:pt x="1149" y="640"/>
                  </a:cubicBezTo>
                  <a:cubicBezTo>
                    <a:pt x="1168" y="640"/>
                    <a:pt x="1187" y="642"/>
                    <a:pt x="1205" y="644"/>
                  </a:cubicBezTo>
                  <a:lnTo>
                    <a:pt x="1231" y="644"/>
                  </a:lnTo>
                  <a:cubicBezTo>
                    <a:pt x="1410" y="644"/>
                    <a:pt x="1564" y="491"/>
                    <a:pt x="1564" y="311"/>
                  </a:cubicBezTo>
                  <a:cubicBezTo>
                    <a:pt x="1564" y="157"/>
                    <a:pt x="1410" y="3"/>
                    <a:pt x="1231" y="3"/>
                  </a:cubicBezTo>
                  <a:lnTo>
                    <a:pt x="1205" y="3"/>
                  </a:lnTo>
                  <a:cubicBezTo>
                    <a:pt x="1181" y="2"/>
                    <a:pt x="1157" y="1"/>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33"/>
            <p:cNvSpPr/>
            <p:nvPr/>
          </p:nvSpPr>
          <p:spPr>
            <a:xfrm>
              <a:off x="2865454" y="1471629"/>
              <a:ext cx="39270" cy="44271"/>
            </a:xfrm>
            <a:custGeom>
              <a:avLst/>
              <a:gdLst/>
              <a:ahLst/>
              <a:cxnLst/>
              <a:rect l="l" t="t" r="r" b="b"/>
              <a:pathLst>
                <a:path w="2309" h="2603" extrusionOk="0">
                  <a:moveTo>
                    <a:pt x="1414" y="0"/>
                  </a:moveTo>
                  <a:cubicBezTo>
                    <a:pt x="1366" y="0"/>
                    <a:pt x="1321" y="13"/>
                    <a:pt x="1283" y="39"/>
                  </a:cubicBezTo>
                  <a:cubicBezTo>
                    <a:pt x="1001" y="39"/>
                    <a:pt x="719" y="90"/>
                    <a:pt x="436" y="116"/>
                  </a:cubicBezTo>
                  <a:lnTo>
                    <a:pt x="257" y="167"/>
                  </a:lnTo>
                  <a:cubicBezTo>
                    <a:pt x="103" y="167"/>
                    <a:pt x="1" y="295"/>
                    <a:pt x="26" y="449"/>
                  </a:cubicBezTo>
                  <a:cubicBezTo>
                    <a:pt x="26" y="654"/>
                    <a:pt x="206" y="782"/>
                    <a:pt x="411" y="782"/>
                  </a:cubicBezTo>
                  <a:lnTo>
                    <a:pt x="590" y="731"/>
                  </a:lnTo>
                  <a:cubicBezTo>
                    <a:pt x="770" y="705"/>
                    <a:pt x="975" y="680"/>
                    <a:pt x="1154" y="680"/>
                  </a:cubicBezTo>
                  <a:cubicBezTo>
                    <a:pt x="1206" y="1218"/>
                    <a:pt x="1206" y="1782"/>
                    <a:pt x="1206" y="2295"/>
                  </a:cubicBezTo>
                  <a:cubicBezTo>
                    <a:pt x="1206" y="2475"/>
                    <a:pt x="1360" y="2603"/>
                    <a:pt x="1539" y="2603"/>
                  </a:cubicBezTo>
                  <a:cubicBezTo>
                    <a:pt x="1616" y="2603"/>
                    <a:pt x="1693" y="2577"/>
                    <a:pt x="1770" y="2526"/>
                  </a:cubicBezTo>
                  <a:cubicBezTo>
                    <a:pt x="1821" y="2475"/>
                    <a:pt x="1847" y="2372"/>
                    <a:pt x="1847" y="2295"/>
                  </a:cubicBezTo>
                  <a:cubicBezTo>
                    <a:pt x="1847" y="1782"/>
                    <a:pt x="1847" y="1218"/>
                    <a:pt x="1796" y="680"/>
                  </a:cubicBezTo>
                  <a:lnTo>
                    <a:pt x="1796" y="680"/>
                  </a:lnTo>
                  <a:lnTo>
                    <a:pt x="1924" y="705"/>
                  </a:lnTo>
                  <a:lnTo>
                    <a:pt x="2001" y="705"/>
                  </a:lnTo>
                  <a:cubicBezTo>
                    <a:pt x="2180" y="705"/>
                    <a:pt x="2308" y="551"/>
                    <a:pt x="2308" y="372"/>
                  </a:cubicBezTo>
                  <a:cubicBezTo>
                    <a:pt x="2308" y="244"/>
                    <a:pt x="2231" y="116"/>
                    <a:pt x="2078" y="90"/>
                  </a:cubicBezTo>
                  <a:cubicBezTo>
                    <a:pt x="1898" y="39"/>
                    <a:pt x="1719" y="39"/>
                    <a:pt x="1565" y="39"/>
                  </a:cubicBezTo>
                  <a:cubicBezTo>
                    <a:pt x="1513" y="13"/>
                    <a:pt x="1462" y="0"/>
                    <a:pt x="1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33"/>
            <p:cNvSpPr/>
            <p:nvPr/>
          </p:nvSpPr>
          <p:spPr>
            <a:xfrm>
              <a:off x="2904265" y="1470098"/>
              <a:ext cx="42757" cy="45818"/>
            </a:xfrm>
            <a:custGeom>
              <a:avLst/>
              <a:gdLst/>
              <a:ahLst/>
              <a:cxnLst/>
              <a:rect l="l" t="t" r="r" b="b"/>
              <a:pathLst>
                <a:path w="2514" h="2694" extrusionOk="0">
                  <a:moveTo>
                    <a:pt x="1129" y="693"/>
                  </a:moveTo>
                  <a:cubicBezTo>
                    <a:pt x="1180" y="744"/>
                    <a:pt x="1257" y="795"/>
                    <a:pt x="1334" y="795"/>
                  </a:cubicBezTo>
                  <a:cubicBezTo>
                    <a:pt x="1616" y="795"/>
                    <a:pt x="1847" y="1077"/>
                    <a:pt x="1821" y="1359"/>
                  </a:cubicBezTo>
                  <a:cubicBezTo>
                    <a:pt x="1821" y="1667"/>
                    <a:pt x="1642" y="1924"/>
                    <a:pt x="1360" y="2052"/>
                  </a:cubicBezTo>
                  <a:lnTo>
                    <a:pt x="1257" y="2052"/>
                  </a:lnTo>
                  <a:cubicBezTo>
                    <a:pt x="950" y="2026"/>
                    <a:pt x="719" y="1795"/>
                    <a:pt x="667" y="1488"/>
                  </a:cubicBezTo>
                  <a:cubicBezTo>
                    <a:pt x="642" y="1154"/>
                    <a:pt x="821" y="821"/>
                    <a:pt x="1129" y="693"/>
                  </a:cubicBezTo>
                  <a:close/>
                  <a:moveTo>
                    <a:pt x="1309" y="0"/>
                  </a:moveTo>
                  <a:cubicBezTo>
                    <a:pt x="565" y="52"/>
                    <a:pt x="1" y="693"/>
                    <a:pt x="78" y="1436"/>
                  </a:cubicBezTo>
                  <a:cubicBezTo>
                    <a:pt x="27" y="2114"/>
                    <a:pt x="567" y="2694"/>
                    <a:pt x="1239" y="2694"/>
                  </a:cubicBezTo>
                  <a:cubicBezTo>
                    <a:pt x="1254" y="2694"/>
                    <a:pt x="1268" y="2693"/>
                    <a:pt x="1283" y="2693"/>
                  </a:cubicBezTo>
                  <a:lnTo>
                    <a:pt x="1334" y="2693"/>
                  </a:lnTo>
                  <a:cubicBezTo>
                    <a:pt x="1950" y="2642"/>
                    <a:pt x="2411" y="2154"/>
                    <a:pt x="2437" y="1565"/>
                  </a:cubicBezTo>
                  <a:cubicBezTo>
                    <a:pt x="2514" y="975"/>
                    <a:pt x="2180" y="385"/>
                    <a:pt x="1616" y="206"/>
                  </a:cubicBezTo>
                  <a:cubicBezTo>
                    <a:pt x="1565" y="77"/>
                    <a:pt x="1437" y="0"/>
                    <a:pt x="1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33"/>
            <p:cNvSpPr/>
            <p:nvPr/>
          </p:nvSpPr>
          <p:spPr>
            <a:xfrm>
              <a:off x="2946580" y="1470966"/>
              <a:ext cx="37519" cy="42417"/>
            </a:xfrm>
            <a:custGeom>
              <a:avLst/>
              <a:gdLst/>
              <a:ahLst/>
              <a:cxnLst/>
              <a:rect l="l" t="t" r="r" b="b"/>
              <a:pathLst>
                <a:path w="2206" h="2494" extrusionOk="0">
                  <a:moveTo>
                    <a:pt x="821" y="642"/>
                  </a:moveTo>
                  <a:cubicBezTo>
                    <a:pt x="821" y="667"/>
                    <a:pt x="795" y="719"/>
                    <a:pt x="718" y="821"/>
                  </a:cubicBezTo>
                  <a:cubicBezTo>
                    <a:pt x="718" y="796"/>
                    <a:pt x="692" y="744"/>
                    <a:pt x="692" y="719"/>
                  </a:cubicBezTo>
                  <a:cubicBezTo>
                    <a:pt x="718" y="693"/>
                    <a:pt x="769" y="667"/>
                    <a:pt x="821" y="642"/>
                  </a:cubicBezTo>
                  <a:close/>
                  <a:moveTo>
                    <a:pt x="872" y="1"/>
                  </a:moveTo>
                  <a:cubicBezTo>
                    <a:pt x="590" y="26"/>
                    <a:pt x="333" y="155"/>
                    <a:pt x="128" y="360"/>
                  </a:cubicBezTo>
                  <a:cubicBezTo>
                    <a:pt x="51" y="437"/>
                    <a:pt x="0" y="513"/>
                    <a:pt x="26" y="616"/>
                  </a:cubicBezTo>
                  <a:cubicBezTo>
                    <a:pt x="26" y="667"/>
                    <a:pt x="26" y="719"/>
                    <a:pt x="26" y="744"/>
                  </a:cubicBezTo>
                  <a:cubicBezTo>
                    <a:pt x="154" y="1231"/>
                    <a:pt x="205" y="1693"/>
                    <a:pt x="180" y="2180"/>
                  </a:cubicBezTo>
                  <a:cubicBezTo>
                    <a:pt x="180" y="2373"/>
                    <a:pt x="335" y="2494"/>
                    <a:pt x="499" y="2494"/>
                  </a:cubicBezTo>
                  <a:cubicBezTo>
                    <a:pt x="575" y="2494"/>
                    <a:pt x="653" y="2468"/>
                    <a:pt x="718" y="2411"/>
                  </a:cubicBezTo>
                  <a:cubicBezTo>
                    <a:pt x="769" y="2360"/>
                    <a:pt x="821" y="2283"/>
                    <a:pt x="821" y="2180"/>
                  </a:cubicBezTo>
                  <a:lnTo>
                    <a:pt x="821" y="1616"/>
                  </a:lnTo>
                  <a:cubicBezTo>
                    <a:pt x="1128" y="1770"/>
                    <a:pt x="1410" y="2026"/>
                    <a:pt x="1590" y="2334"/>
                  </a:cubicBezTo>
                  <a:cubicBezTo>
                    <a:pt x="1641" y="2437"/>
                    <a:pt x="1744" y="2488"/>
                    <a:pt x="1846" y="2488"/>
                  </a:cubicBezTo>
                  <a:cubicBezTo>
                    <a:pt x="1975" y="2488"/>
                    <a:pt x="2077" y="2437"/>
                    <a:pt x="2154" y="2334"/>
                  </a:cubicBezTo>
                  <a:cubicBezTo>
                    <a:pt x="2205" y="2232"/>
                    <a:pt x="2205" y="2103"/>
                    <a:pt x="2154" y="2026"/>
                  </a:cubicBezTo>
                  <a:cubicBezTo>
                    <a:pt x="1923" y="1667"/>
                    <a:pt x="1616" y="1360"/>
                    <a:pt x="1257" y="1129"/>
                  </a:cubicBezTo>
                  <a:cubicBezTo>
                    <a:pt x="1487" y="898"/>
                    <a:pt x="1513" y="513"/>
                    <a:pt x="1333" y="257"/>
                  </a:cubicBezTo>
                  <a:cubicBezTo>
                    <a:pt x="1231" y="103"/>
                    <a:pt x="1051" y="1"/>
                    <a:pt x="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0" name="Google Shape;250;p33"/>
          <p:cNvGrpSpPr/>
          <p:nvPr/>
        </p:nvGrpSpPr>
        <p:grpSpPr>
          <a:xfrm rot="-10040355">
            <a:off x="6946463" y="1932915"/>
            <a:ext cx="243640" cy="419736"/>
            <a:chOff x="6151609" y="1333970"/>
            <a:chExt cx="201284" cy="346766"/>
          </a:xfrm>
        </p:grpSpPr>
        <p:sp>
          <p:nvSpPr>
            <p:cNvPr id="251" name="Google Shape;251;p33"/>
            <p:cNvSpPr/>
            <p:nvPr/>
          </p:nvSpPr>
          <p:spPr>
            <a:xfrm>
              <a:off x="6151609" y="1333970"/>
              <a:ext cx="81721" cy="97317"/>
            </a:xfrm>
            <a:custGeom>
              <a:avLst/>
              <a:gdLst/>
              <a:ahLst/>
              <a:cxnLst/>
              <a:rect l="l" t="t" r="r" b="b"/>
              <a:pathLst>
                <a:path w="4805" h="5722" extrusionOk="0">
                  <a:moveTo>
                    <a:pt x="4001" y="1"/>
                  </a:moveTo>
                  <a:cubicBezTo>
                    <a:pt x="3877" y="1"/>
                    <a:pt x="3750" y="55"/>
                    <a:pt x="3639" y="183"/>
                  </a:cubicBezTo>
                  <a:cubicBezTo>
                    <a:pt x="2383" y="1671"/>
                    <a:pt x="1229" y="3235"/>
                    <a:pt x="203" y="4876"/>
                  </a:cubicBezTo>
                  <a:cubicBezTo>
                    <a:pt x="0" y="5319"/>
                    <a:pt x="355" y="5722"/>
                    <a:pt x="742" y="5722"/>
                  </a:cubicBezTo>
                  <a:cubicBezTo>
                    <a:pt x="893" y="5722"/>
                    <a:pt x="1048" y="5661"/>
                    <a:pt x="1177" y="5517"/>
                  </a:cubicBezTo>
                  <a:cubicBezTo>
                    <a:pt x="2126" y="3953"/>
                    <a:pt x="3203" y="2466"/>
                    <a:pt x="4408" y="1055"/>
                  </a:cubicBezTo>
                  <a:cubicBezTo>
                    <a:pt x="4804" y="620"/>
                    <a:pt x="4421" y="1"/>
                    <a:pt x="40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33"/>
            <p:cNvSpPr/>
            <p:nvPr/>
          </p:nvSpPr>
          <p:spPr>
            <a:xfrm>
              <a:off x="6192019" y="1460693"/>
              <a:ext cx="127658" cy="76551"/>
            </a:xfrm>
            <a:custGeom>
              <a:avLst/>
              <a:gdLst/>
              <a:ahLst/>
              <a:cxnLst/>
              <a:rect l="l" t="t" r="r" b="b"/>
              <a:pathLst>
                <a:path w="7506" h="4501" extrusionOk="0">
                  <a:moveTo>
                    <a:pt x="6655" y="0"/>
                  </a:moveTo>
                  <a:cubicBezTo>
                    <a:pt x="6572" y="0"/>
                    <a:pt x="6483" y="21"/>
                    <a:pt x="6392" y="66"/>
                  </a:cubicBezTo>
                  <a:cubicBezTo>
                    <a:pt x="4392" y="1066"/>
                    <a:pt x="2545" y="2323"/>
                    <a:pt x="571" y="3400"/>
                  </a:cubicBezTo>
                  <a:cubicBezTo>
                    <a:pt x="1" y="3707"/>
                    <a:pt x="312" y="4500"/>
                    <a:pt x="830" y="4500"/>
                  </a:cubicBezTo>
                  <a:cubicBezTo>
                    <a:pt x="918" y="4500"/>
                    <a:pt x="1012" y="4478"/>
                    <a:pt x="1109" y="4425"/>
                  </a:cubicBezTo>
                  <a:cubicBezTo>
                    <a:pt x="3084" y="3374"/>
                    <a:pt x="4930" y="2092"/>
                    <a:pt x="6930" y="1092"/>
                  </a:cubicBezTo>
                  <a:cubicBezTo>
                    <a:pt x="7506" y="804"/>
                    <a:pt x="7183" y="0"/>
                    <a:pt x="66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33"/>
            <p:cNvSpPr/>
            <p:nvPr/>
          </p:nvSpPr>
          <p:spPr>
            <a:xfrm>
              <a:off x="6227004" y="1631125"/>
              <a:ext cx="125890" cy="49611"/>
            </a:xfrm>
            <a:custGeom>
              <a:avLst/>
              <a:gdLst/>
              <a:ahLst/>
              <a:cxnLst/>
              <a:rect l="l" t="t" r="r" b="b"/>
              <a:pathLst>
                <a:path w="7402" h="2917" extrusionOk="0">
                  <a:moveTo>
                    <a:pt x="779" y="1"/>
                  </a:moveTo>
                  <a:cubicBezTo>
                    <a:pt x="217" y="1"/>
                    <a:pt x="0" y="920"/>
                    <a:pt x="616" y="1148"/>
                  </a:cubicBezTo>
                  <a:cubicBezTo>
                    <a:pt x="2514" y="1841"/>
                    <a:pt x="4412" y="2430"/>
                    <a:pt x="6360" y="2892"/>
                  </a:cubicBezTo>
                  <a:cubicBezTo>
                    <a:pt x="6420" y="2909"/>
                    <a:pt x="6477" y="2917"/>
                    <a:pt x="6531" y="2917"/>
                  </a:cubicBezTo>
                  <a:cubicBezTo>
                    <a:pt x="7134" y="2917"/>
                    <a:pt x="7401" y="1954"/>
                    <a:pt x="6719" y="1789"/>
                  </a:cubicBezTo>
                  <a:cubicBezTo>
                    <a:pt x="4771" y="1328"/>
                    <a:pt x="2873" y="738"/>
                    <a:pt x="1001" y="46"/>
                  </a:cubicBezTo>
                  <a:cubicBezTo>
                    <a:pt x="922" y="15"/>
                    <a:pt x="848" y="1"/>
                    <a:pt x="7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4" name="Google Shape;254;p33"/>
          <p:cNvGrpSpPr/>
          <p:nvPr/>
        </p:nvGrpSpPr>
        <p:grpSpPr>
          <a:xfrm>
            <a:off x="2293043" y="1882382"/>
            <a:ext cx="243634" cy="419725"/>
            <a:chOff x="6151609" y="1333970"/>
            <a:chExt cx="201284" cy="346766"/>
          </a:xfrm>
        </p:grpSpPr>
        <p:sp>
          <p:nvSpPr>
            <p:cNvPr id="255" name="Google Shape;255;p33"/>
            <p:cNvSpPr/>
            <p:nvPr/>
          </p:nvSpPr>
          <p:spPr>
            <a:xfrm>
              <a:off x="6151609" y="1333970"/>
              <a:ext cx="81721" cy="97317"/>
            </a:xfrm>
            <a:custGeom>
              <a:avLst/>
              <a:gdLst/>
              <a:ahLst/>
              <a:cxnLst/>
              <a:rect l="l" t="t" r="r" b="b"/>
              <a:pathLst>
                <a:path w="4805" h="5722" extrusionOk="0">
                  <a:moveTo>
                    <a:pt x="4001" y="1"/>
                  </a:moveTo>
                  <a:cubicBezTo>
                    <a:pt x="3877" y="1"/>
                    <a:pt x="3750" y="55"/>
                    <a:pt x="3639" y="183"/>
                  </a:cubicBezTo>
                  <a:cubicBezTo>
                    <a:pt x="2383" y="1671"/>
                    <a:pt x="1229" y="3235"/>
                    <a:pt x="203" y="4876"/>
                  </a:cubicBezTo>
                  <a:cubicBezTo>
                    <a:pt x="0" y="5319"/>
                    <a:pt x="355" y="5722"/>
                    <a:pt x="742" y="5722"/>
                  </a:cubicBezTo>
                  <a:cubicBezTo>
                    <a:pt x="893" y="5722"/>
                    <a:pt x="1048" y="5661"/>
                    <a:pt x="1177" y="5517"/>
                  </a:cubicBezTo>
                  <a:cubicBezTo>
                    <a:pt x="2126" y="3953"/>
                    <a:pt x="3203" y="2466"/>
                    <a:pt x="4408" y="1055"/>
                  </a:cubicBezTo>
                  <a:cubicBezTo>
                    <a:pt x="4804" y="620"/>
                    <a:pt x="4421" y="1"/>
                    <a:pt x="40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33"/>
            <p:cNvSpPr/>
            <p:nvPr/>
          </p:nvSpPr>
          <p:spPr>
            <a:xfrm>
              <a:off x="6192019" y="1460693"/>
              <a:ext cx="127658" cy="76551"/>
            </a:xfrm>
            <a:custGeom>
              <a:avLst/>
              <a:gdLst/>
              <a:ahLst/>
              <a:cxnLst/>
              <a:rect l="l" t="t" r="r" b="b"/>
              <a:pathLst>
                <a:path w="7506" h="4501" extrusionOk="0">
                  <a:moveTo>
                    <a:pt x="6655" y="0"/>
                  </a:moveTo>
                  <a:cubicBezTo>
                    <a:pt x="6572" y="0"/>
                    <a:pt x="6483" y="21"/>
                    <a:pt x="6392" y="66"/>
                  </a:cubicBezTo>
                  <a:cubicBezTo>
                    <a:pt x="4392" y="1066"/>
                    <a:pt x="2545" y="2323"/>
                    <a:pt x="571" y="3400"/>
                  </a:cubicBezTo>
                  <a:cubicBezTo>
                    <a:pt x="1" y="3707"/>
                    <a:pt x="312" y="4500"/>
                    <a:pt x="830" y="4500"/>
                  </a:cubicBezTo>
                  <a:cubicBezTo>
                    <a:pt x="918" y="4500"/>
                    <a:pt x="1012" y="4478"/>
                    <a:pt x="1109" y="4425"/>
                  </a:cubicBezTo>
                  <a:cubicBezTo>
                    <a:pt x="3084" y="3374"/>
                    <a:pt x="4930" y="2092"/>
                    <a:pt x="6930" y="1092"/>
                  </a:cubicBezTo>
                  <a:cubicBezTo>
                    <a:pt x="7506" y="804"/>
                    <a:pt x="7183" y="0"/>
                    <a:pt x="66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33"/>
            <p:cNvSpPr/>
            <p:nvPr/>
          </p:nvSpPr>
          <p:spPr>
            <a:xfrm>
              <a:off x="6227004" y="1631125"/>
              <a:ext cx="125890" cy="49611"/>
            </a:xfrm>
            <a:custGeom>
              <a:avLst/>
              <a:gdLst/>
              <a:ahLst/>
              <a:cxnLst/>
              <a:rect l="l" t="t" r="r" b="b"/>
              <a:pathLst>
                <a:path w="7402" h="2917" extrusionOk="0">
                  <a:moveTo>
                    <a:pt x="779" y="1"/>
                  </a:moveTo>
                  <a:cubicBezTo>
                    <a:pt x="217" y="1"/>
                    <a:pt x="0" y="920"/>
                    <a:pt x="616" y="1148"/>
                  </a:cubicBezTo>
                  <a:cubicBezTo>
                    <a:pt x="2514" y="1841"/>
                    <a:pt x="4412" y="2430"/>
                    <a:pt x="6360" y="2892"/>
                  </a:cubicBezTo>
                  <a:cubicBezTo>
                    <a:pt x="6420" y="2909"/>
                    <a:pt x="6477" y="2917"/>
                    <a:pt x="6531" y="2917"/>
                  </a:cubicBezTo>
                  <a:cubicBezTo>
                    <a:pt x="7134" y="2917"/>
                    <a:pt x="7401" y="1954"/>
                    <a:pt x="6719" y="1789"/>
                  </a:cubicBezTo>
                  <a:cubicBezTo>
                    <a:pt x="4771" y="1328"/>
                    <a:pt x="2873" y="738"/>
                    <a:pt x="1001" y="46"/>
                  </a:cubicBezTo>
                  <a:cubicBezTo>
                    <a:pt x="922" y="15"/>
                    <a:pt x="848" y="1"/>
                    <a:pt x="7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 name="文字方塊 9"/>
          <p:cNvSpPr txBox="1"/>
          <p:nvPr/>
        </p:nvSpPr>
        <p:spPr>
          <a:xfrm>
            <a:off x="3537166" y="3653803"/>
            <a:ext cx="3988108" cy="1169551"/>
          </a:xfrm>
          <a:prstGeom prst="rect">
            <a:avLst/>
          </a:prstGeom>
          <a:noFill/>
        </p:spPr>
        <p:txBody>
          <a:bodyPr wrap="square" rtlCol="0">
            <a:spAutoFit/>
          </a:bodyPr>
          <a:lstStyle/>
          <a:p>
            <a:r>
              <a:rPr lang="zh-TW" altLang="en-US" b="1" dirty="0">
                <a:latin typeface="Microsoft JhengHei" panose="020B0604030504040204" pitchFamily="34" charset="-120"/>
                <a:ea typeface="Microsoft JhengHei" panose="020B0604030504040204" pitchFamily="34" charset="-120"/>
              </a:rPr>
              <a:t>組長 </a:t>
            </a:r>
            <a:r>
              <a:rPr lang="en-US" altLang="zh-TW" b="1" dirty="0">
                <a:latin typeface="Microsoft JhengHei" panose="020B0604030504040204" pitchFamily="34" charset="-120"/>
                <a:ea typeface="Microsoft JhengHei" panose="020B0604030504040204" pitchFamily="34" charset="-120"/>
              </a:rPr>
              <a:t>:</a:t>
            </a:r>
            <a:r>
              <a:rPr lang="zh-TW" altLang="en-US" b="1" dirty="0">
                <a:latin typeface="Microsoft JhengHei" panose="020B0604030504040204" pitchFamily="34" charset="-120"/>
                <a:ea typeface="Microsoft JhengHei" panose="020B0604030504040204" pitchFamily="34" charset="-120"/>
              </a:rPr>
              <a:t> </a:t>
            </a:r>
            <a:endParaRPr lang="en-US" altLang="zh-TW" b="1" dirty="0">
              <a:latin typeface="Microsoft JhengHei" panose="020B0604030504040204" pitchFamily="34" charset="-120"/>
              <a:ea typeface="Microsoft JhengHei" panose="020B0604030504040204" pitchFamily="34" charset="-120"/>
            </a:endParaRPr>
          </a:p>
          <a:p>
            <a:r>
              <a:rPr lang="en-US" altLang="zh-TW" dirty="0">
                <a:latin typeface="Microsoft JhengHei" panose="020B0604030504040204" pitchFamily="34" charset="-120"/>
                <a:ea typeface="Microsoft JhengHei" panose="020B0604030504040204" pitchFamily="34" charset="-120"/>
              </a:rPr>
              <a:t>110302001 </a:t>
            </a:r>
            <a:r>
              <a:rPr lang="zh-TW" altLang="en-US" dirty="0">
                <a:latin typeface="Microsoft JhengHei" panose="020B0604030504040204" pitchFamily="34" charset="-120"/>
                <a:ea typeface="Microsoft JhengHei" panose="020B0604030504040204" pitchFamily="34" charset="-120"/>
              </a:rPr>
              <a:t>陳爰方</a:t>
            </a:r>
            <a:endParaRPr lang="zh-TW" altLang="en-US" dirty="0">
              <a:latin typeface="Microsoft JhengHei" panose="020B0604030504040204" pitchFamily="34" charset="-120"/>
              <a:ea typeface="Microsoft JhengHei" panose="020B0604030504040204" pitchFamily="34" charset="-120"/>
            </a:endParaRPr>
          </a:p>
          <a:p>
            <a:r>
              <a:rPr lang="zh-TW" altLang="en-US" b="1" dirty="0">
                <a:latin typeface="Microsoft JhengHei" panose="020B0604030504040204" pitchFamily="34" charset="-120"/>
                <a:ea typeface="Microsoft JhengHei" panose="020B0604030504040204" pitchFamily="34" charset="-120"/>
              </a:rPr>
              <a:t>組員 </a:t>
            </a:r>
            <a:r>
              <a:rPr lang="en-US" altLang="zh-TW" b="1" dirty="0">
                <a:latin typeface="Microsoft JhengHei" panose="020B0604030504040204" pitchFamily="34" charset="-120"/>
                <a:ea typeface="Microsoft JhengHei" panose="020B0604030504040204" pitchFamily="34" charset="-120"/>
              </a:rPr>
              <a:t>: </a:t>
            </a:r>
            <a:endParaRPr lang="en-US" altLang="zh-TW" b="1" dirty="0">
              <a:latin typeface="Microsoft JhengHei" panose="020B0604030504040204" pitchFamily="34" charset="-120"/>
              <a:ea typeface="Microsoft JhengHei" panose="020B0604030504040204" pitchFamily="34" charset="-120"/>
            </a:endParaRPr>
          </a:p>
          <a:p>
            <a:r>
              <a:rPr lang="en-US" altLang="zh-TW" dirty="0">
                <a:latin typeface="Microsoft JhengHei" panose="020B0604030504040204" pitchFamily="34" charset="-120"/>
                <a:ea typeface="Microsoft JhengHei" panose="020B0604030504040204" pitchFamily="34" charset="-120"/>
              </a:rPr>
              <a:t>108401006</a:t>
            </a:r>
            <a:r>
              <a:rPr lang="zh-TW" altLang="en-US" dirty="0">
                <a:latin typeface="Microsoft JhengHei" panose="020B0604030504040204" pitchFamily="34" charset="-120"/>
                <a:ea typeface="Microsoft JhengHei" panose="020B0604030504040204" pitchFamily="34" charset="-120"/>
              </a:rPr>
              <a:t> 吳花瑜、</a:t>
            </a:r>
            <a:r>
              <a:rPr lang="en-US" altLang="zh-TW" dirty="0">
                <a:latin typeface="Microsoft JhengHei" panose="020B0604030504040204" pitchFamily="34" charset="-120"/>
                <a:ea typeface="Microsoft JhengHei" panose="020B0604030504040204" pitchFamily="34" charset="-120"/>
              </a:rPr>
              <a:t>110202005 </a:t>
            </a:r>
            <a:r>
              <a:rPr lang="zh-TW" altLang="en-US" dirty="0">
                <a:latin typeface="Microsoft JhengHei" panose="020B0604030504040204" pitchFamily="34" charset="-120"/>
                <a:ea typeface="Microsoft JhengHei" panose="020B0604030504040204" pitchFamily="34" charset="-120"/>
              </a:rPr>
              <a:t>陳宇倫 、</a:t>
            </a:r>
            <a:endParaRPr lang="en-US" altLang="zh-TW" dirty="0">
              <a:latin typeface="Microsoft JhengHei" panose="020B0604030504040204" pitchFamily="34" charset="-120"/>
              <a:ea typeface="Microsoft JhengHei" panose="020B0604030504040204" pitchFamily="34" charset="-120"/>
            </a:endParaRPr>
          </a:p>
          <a:p>
            <a:r>
              <a:rPr lang="en-US" altLang="zh-TW" dirty="0">
                <a:latin typeface="Microsoft JhengHei" panose="020B0604030504040204" pitchFamily="34" charset="-120"/>
                <a:ea typeface="Microsoft JhengHei" panose="020B0604030504040204" pitchFamily="34" charset="-120"/>
              </a:rPr>
              <a:t>110202531 </a:t>
            </a:r>
            <a:r>
              <a:rPr lang="zh-TW" altLang="en-US" dirty="0">
                <a:latin typeface="Microsoft JhengHei" panose="020B0604030504040204" pitchFamily="34" charset="-120"/>
                <a:ea typeface="Microsoft JhengHei" panose="020B0604030504040204" pitchFamily="34" charset="-120"/>
              </a:rPr>
              <a:t>陳戎祿、</a:t>
            </a:r>
            <a:r>
              <a:rPr lang="en-US" altLang="zh-TW" dirty="0">
                <a:latin typeface="Microsoft JhengHei" panose="020B0604030504040204" pitchFamily="34" charset="-120"/>
                <a:ea typeface="Microsoft JhengHei" panose="020B0604030504040204" pitchFamily="34" charset="-120"/>
              </a:rPr>
              <a:t>110302016 </a:t>
            </a:r>
            <a:r>
              <a:rPr lang="zh-TW" altLang="en-US" dirty="0">
                <a:latin typeface="Microsoft JhengHei" panose="020B0604030504040204" pitchFamily="34" charset="-120"/>
                <a:ea typeface="Microsoft JhengHei" panose="020B0604030504040204" pitchFamily="34" charset="-120"/>
              </a:rPr>
              <a:t>呂侑勳</a:t>
            </a:r>
            <a:endParaRPr lang="en-US" altLang="zh-TW" dirty="0">
              <a:latin typeface="Microsoft JhengHei" panose="020B0604030504040204" pitchFamily="34" charset="-120"/>
              <a:ea typeface="Microsoft JhengHei" panose="020B0604030504040204" pitchFamily="34" charset="-120"/>
            </a:endParaRPr>
          </a:p>
        </p:txBody>
      </p:sp>
      <p:sp>
        <p:nvSpPr>
          <p:cNvPr id="11" name="文字方塊 10"/>
          <p:cNvSpPr txBox="1"/>
          <p:nvPr/>
        </p:nvSpPr>
        <p:spPr>
          <a:xfrm>
            <a:off x="2496472" y="3653803"/>
            <a:ext cx="1380107" cy="369332"/>
          </a:xfrm>
          <a:prstGeom prst="rect">
            <a:avLst/>
          </a:prstGeom>
          <a:noFill/>
        </p:spPr>
        <p:txBody>
          <a:bodyPr wrap="square" rtlCol="0">
            <a:spAutoFit/>
          </a:bodyPr>
          <a:lstStyle/>
          <a:p>
            <a:r>
              <a:rPr lang="zh-TW" altLang="en-US" sz="1800" b="1" dirty="0">
                <a:latin typeface="Microsoft JhengHei" panose="020B0604030504040204" pitchFamily="34" charset="-120"/>
                <a:ea typeface="Microsoft JhengHei" panose="020B0604030504040204" pitchFamily="34" charset="-120"/>
              </a:rPr>
              <a:t>第四組</a:t>
            </a:r>
            <a:endParaRPr lang="zh-TW" altLang="en-US" sz="1800" b="1" dirty="0">
              <a:latin typeface="Microsoft JhengHei" panose="020B0604030504040204" pitchFamily="34" charset="-120"/>
              <a:ea typeface="Microsoft JhengHei" panose="020B0604030504040204"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21" name="Google Shape;263;p34"/>
          <p:cNvSpPr txBox="1">
            <a:spLocks noGrp="1"/>
          </p:cNvSpPr>
          <p:nvPr>
            <p:ph type="title"/>
          </p:nvPr>
        </p:nvSpPr>
        <p:spPr>
          <a:xfrm>
            <a:off x="720000" y="407209"/>
            <a:ext cx="7704000" cy="6987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Production companies</a:t>
            </a:r>
            <a:endParaRPr sz="2800" dirty="0">
              <a:latin typeface="Oranienbaum" panose="02000506080000020003"/>
              <a:ea typeface="Oranienbaum" panose="02000506080000020003"/>
              <a:cs typeface="Oranienbaum" panose="02000506080000020003"/>
              <a:sym typeface="Oranienbaum" panose="02000506080000020003"/>
            </a:endParaRPr>
          </a:p>
        </p:txBody>
      </p:sp>
      <p:pic>
        <p:nvPicPr>
          <p:cNvPr id="5" name="圖片 4"/>
          <p:cNvPicPr>
            <a:picLocks noChangeAspect="1"/>
          </p:cNvPicPr>
          <p:nvPr/>
        </p:nvPicPr>
        <p:blipFill>
          <a:blip r:embed="rId1"/>
          <a:stretch>
            <a:fillRect/>
          </a:stretch>
        </p:blipFill>
        <p:spPr>
          <a:xfrm>
            <a:off x="2187911" y="407209"/>
            <a:ext cx="621846" cy="646232"/>
          </a:xfrm>
          <a:prstGeom prst="rect">
            <a:avLst/>
          </a:prstGeom>
        </p:spPr>
      </p:pic>
      <p:sp>
        <p:nvSpPr>
          <p:cNvPr id="31" name="文字方塊 30"/>
          <p:cNvSpPr txBox="1"/>
          <p:nvPr/>
        </p:nvSpPr>
        <p:spPr>
          <a:xfrm>
            <a:off x="451456" y="1986974"/>
            <a:ext cx="2599171"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[{'name': 'Paramount Pictures', 'id': 4}, {'name': 'United Artists', 'id': 60}, {'name': 'Metro-Goldwyn-Mayer (MGM)', 'id': 8411}]</a:t>
            </a:r>
            <a:endPar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33" name="文字方塊 32"/>
          <p:cNvSpPr txBox="1"/>
          <p:nvPr/>
        </p:nvSpPr>
        <p:spPr>
          <a:xfrm>
            <a:off x="451456" y="3685911"/>
            <a:ext cx="90544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Nan</a:t>
            </a:r>
            <a:endPar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2" name="箭號: 向右 1"/>
          <p:cNvSpPr/>
          <p:nvPr/>
        </p:nvSpPr>
        <p:spPr>
          <a:xfrm>
            <a:off x="3507827" y="2571749"/>
            <a:ext cx="1537139" cy="876979"/>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TW" altLang="en-US" sz="1400" b="0" i="0" u="none" strike="noStrike" kern="0" cap="none" spc="0" normalizeH="0" baseline="0" noProof="0">
              <a:ln>
                <a:noFill/>
              </a:ln>
              <a:solidFill>
                <a:srgbClr val="E1E0DC"/>
              </a:solidFill>
              <a:effectLst/>
              <a:uLnTx/>
              <a:uFillTx/>
              <a:latin typeface="Arial" panose="020B0604020202020204"/>
              <a:ea typeface="PMingLiU" panose="02020500000000000000" pitchFamily="18" charset="-120"/>
              <a:cs typeface="+mn-cs"/>
              <a:sym typeface="Arial" panose="020B0604020202020204"/>
            </a:endParaRPr>
          </a:p>
        </p:txBody>
      </p:sp>
      <p:sp>
        <p:nvSpPr>
          <p:cNvPr id="4" name="文字方塊 3"/>
          <p:cNvSpPr txBox="1"/>
          <p:nvPr/>
        </p:nvSpPr>
        <p:spPr>
          <a:xfrm>
            <a:off x="5376043" y="2202418"/>
            <a:ext cx="3578772"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[{'name': 'Paramount Pictures', 'id': 4}, {'name': 'United Artists', 'id': 60}, {'name': 'Metro-Goldwyn-Mayer (MGM)', 'id': 8411}]</a:t>
            </a:r>
            <a:endPar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6" name="文字方塊 5"/>
          <p:cNvSpPr txBox="1"/>
          <p:nvPr/>
        </p:nvSpPr>
        <p:spPr>
          <a:xfrm>
            <a:off x="5376043" y="3685911"/>
            <a:ext cx="90544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 }</a:t>
            </a:r>
            <a:endPar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7" name="文字方塊 6"/>
          <p:cNvSpPr txBox="1"/>
          <p:nvPr/>
        </p:nvSpPr>
        <p:spPr>
          <a:xfrm>
            <a:off x="6235264" y="1457589"/>
            <a:ext cx="170530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800" b="0" i="0" u="none" strike="noStrike" kern="0" cap="none" spc="0" normalizeH="0" baseline="0" noProof="0" dirty="0">
                <a:ln>
                  <a:noFill/>
                </a:ln>
                <a:solidFill>
                  <a:srgbClr val="002060"/>
                </a:solidFill>
                <a:effectLst/>
                <a:uLnTx/>
                <a:uFillTx/>
                <a:latin typeface="Impact" panose="020B0806030902050204" pitchFamily="34" charset="0"/>
                <a:cs typeface="Arial" panose="020B0604020202020204"/>
                <a:sym typeface="Arial" panose="020B0604020202020204"/>
              </a:rPr>
              <a:t>dictionary</a:t>
            </a:r>
            <a:endParaRPr kumimoji="0" lang="en-US" altLang="zh-TW" sz="1800" b="0" i="0" u="none" strike="noStrike" kern="0" cap="none" spc="0" normalizeH="0" baseline="0" noProof="0" dirty="0">
              <a:ln>
                <a:noFill/>
              </a:ln>
              <a:solidFill>
                <a:srgbClr val="002060"/>
              </a:solidFill>
              <a:effectLst/>
              <a:uLnTx/>
              <a:uFillTx/>
              <a:latin typeface="Impact" panose="020B0806030902050204" pitchFamily="34" charset="0"/>
              <a:cs typeface="Arial" panose="020B0604020202020204"/>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21" name="Google Shape;263;p34"/>
          <p:cNvSpPr txBox="1">
            <a:spLocks noGrp="1"/>
          </p:cNvSpPr>
          <p:nvPr>
            <p:ph type="title"/>
          </p:nvPr>
        </p:nvSpPr>
        <p:spPr>
          <a:xfrm>
            <a:off x="720000" y="407209"/>
            <a:ext cx="7704000" cy="6987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Production companies </a:t>
            </a:r>
            <a:endParaRPr sz="2800" dirty="0">
              <a:latin typeface="Oranienbaum" panose="02000506080000020003"/>
              <a:ea typeface="Oranienbaum" panose="02000506080000020003"/>
              <a:cs typeface="Oranienbaum" panose="02000506080000020003"/>
              <a:sym typeface="Oranienbaum" panose="02000506080000020003"/>
            </a:endParaRPr>
          </a:p>
        </p:txBody>
      </p:sp>
      <p:pic>
        <p:nvPicPr>
          <p:cNvPr id="5" name="圖片 4"/>
          <p:cNvPicPr>
            <a:picLocks noChangeAspect="1"/>
          </p:cNvPicPr>
          <p:nvPr/>
        </p:nvPicPr>
        <p:blipFill>
          <a:blip r:embed="rId1"/>
          <a:stretch>
            <a:fillRect/>
          </a:stretch>
        </p:blipFill>
        <p:spPr>
          <a:xfrm>
            <a:off x="1470581" y="407209"/>
            <a:ext cx="621846" cy="646232"/>
          </a:xfrm>
          <a:prstGeom prst="rect">
            <a:avLst/>
          </a:prstGeom>
        </p:spPr>
      </p:pic>
      <p:sp>
        <p:nvSpPr>
          <p:cNvPr id="2" name="箭號: 向右 1"/>
          <p:cNvSpPr/>
          <p:nvPr/>
        </p:nvSpPr>
        <p:spPr>
          <a:xfrm>
            <a:off x="3716438" y="2746681"/>
            <a:ext cx="1537139" cy="876979"/>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TW" altLang="en-US" sz="1400" b="0" i="0" u="none" strike="noStrike" kern="0" cap="none" spc="0" normalizeH="0" baseline="0" noProof="0">
              <a:ln>
                <a:noFill/>
              </a:ln>
              <a:solidFill>
                <a:srgbClr val="E1E0DC"/>
              </a:solidFill>
              <a:effectLst/>
              <a:uLnTx/>
              <a:uFillTx/>
              <a:latin typeface="Arial" panose="020B0604020202020204"/>
              <a:ea typeface="PMingLiU" panose="02020500000000000000" pitchFamily="18" charset="-120"/>
              <a:cs typeface="+mn-cs"/>
              <a:sym typeface="Arial" panose="020B0604020202020204"/>
            </a:endParaRPr>
          </a:p>
        </p:txBody>
      </p:sp>
      <p:sp>
        <p:nvSpPr>
          <p:cNvPr id="4" name="文字方塊 3"/>
          <p:cNvSpPr txBox="1"/>
          <p:nvPr/>
        </p:nvSpPr>
        <p:spPr>
          <a:xfrm>
            <a:off x="190032" y="2771258"/>
            <a:ext cx="3436882"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[{'name': </a:t>
            </a:r>
            <a:r>
              <a:rPr kumimoji="0" lang="en-US" altLang="zh-TW" sz="1400" b="0" i="0" u="none" strike="noStrike" kern="0" cap="none" spc="0" normalizeH="0" baseline="0" noProof="0" dirty="0">
                <a:ln>
                  <a:noFill/>
                </a:ln>
                <a:solidFill>
                  <a:srgbClr val="FF0000"/>
                </a:solidFill>
                <a:effectLst/>
                <a:uLnTx/>
                <a:uFillTx/>
                <a:latin typeface="Arial" panose="020B0604020202020204"/>
                <a:cs typeface="Arial" panose="020B0604020202020204"/>
                <a:sym typeface="Arial" panose="020B0604020202020204"/>
              </a:rPr>
              <a:t>'Paramount Pictures', </a:t>
            </a: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'id': 4}, {'name': </a:t>
            </a:r>
            <a:r>
              <a:rPr kumimoji="0" lang="en-US" altLang="zh-TW" sz="1400" b="0" i="0" u="none" strike="noStrike" kern="0" cap="none" spc="0" normalizeH="0" baseline="0" noProof="0" dirty="0">
                <a:ln>
                  <a:noFill/>
                </a:ln>
                <a:solidFill>
                  <a:srgbClr val="FF0000"/>
                </a:solidFill>
                <a:effectLst/>
                <a:uLnTx/>
                <a:uFillTx/>
                <a:latin typeface="Arial" panose="020B0604020202020204"/>
                <a:cs typeface="Arial" panose="020B0604020202020204"/>
                <a:sym typeface="Arial" panose="020B0604020202020204"/>
              </a:rPr>
              <a:t>'United Artists', </a:t>
            </a: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'id': 60}, {'name': </a:t>
            </a:r>
            <a:r>
              <a:rPr kumimoji="0" lang="en-US" altLang="zh-TW" sz="1400" b="0" i="0" u="none" strike="noStrike" kern="0" cap="none" spc="0" normalizeH="0" baseline="0" noProof="0" dirty="0">
                <a:ln>
                  <a:noFill/>
                </a:ln>
                <a:solidFill>
                  <a:srgbClr val="FF0000"/>
                </a:solidFill>
                <a:effectLst/>
                <a:uLnTx/>
                <a:uFillTx/>
                <a:latin typeface="Arial" panose="020B0604020202020204"/>
                <a:cs typeface="Arial" panose="020B0604020202020204"/>
                <a:sym typeface="Arial" panose="020B0604020202020204"/>
              </a:rPr>
              <a:t>'Metro-Goldwyn-Mayer (MGM)', </a:t>
            </a: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'id': 8411}]</a:t>
            </a:r>
            <a:endPar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6" name="文字方塊 5"/>
          <p:cNvSpPr txBox="1"/>
          <p:nvPr/>
        </p:nvSpPr>
        <p:spPr>
          <a:xfrm>
            <a:off x="5424744" y="2923560"/>
            <a:ext cx="389661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list(['Paramount Pictures', 'United Artists', 'Metro-Goldwyn-Mayer (MGM)'])</a:t>
            </a:r>
            <a:endParaRPr kumimoji="0" lang="zh-TW"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pic>
        <p:nvPicPr>
          <p:cNvPr id="7" name="圖片 6"/>
          <p:cNvPicPr>
            <a:picLocks noChangeAspect="1"/>
          </p:cNvPicPr>
          <p:nvPr/>
        </p:nvPicPr>
        <p:blipFill>
          <a:blip r:embed="rId2"/>
          <a:stretch>
            <a:fillRect/>
          </a:stretch>
        </p:blipFill>
        <p:spPr>
          <a:xfrm>
            <a:off x="396522" y="1789123"/>
            <a:ext cx="8176969" cy="2743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21" name="Google Shape;263;p34"/>
          <p:cNvSpPr txBox="1">
            <a:spLocks noGrp="1"/>
          </p:cNvSpPr>
          <p:nvPr>
            <p:ph type="title"/>
          </p:nvPr>
        </p:nvSpPr>
        <p:spPr>
          <a:xfrm>
            <a:off x="720000" y="407209"/>
            <a:ext cx="7704000" cy="6987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Production companies</a:t>
            </a:r>
            <a:r>
              <a:rPr lang="zh-TW" altLang="en-US" sz="2800" dirty="0"/>
              <a:t> </a:t>
            </a:r>
            <a:r>
              <a:rPr lang="en-US" sz="2800" dirty="0"/>
              <a:t>- top 15</a:t>
            </a:r>
            <a:endParaRPr sz="2800" dirty="0">
              <a:latin typeface="Oranienbaum" panose="02000506080000020003"/>
              <a:ea typeface="Oranienbaum" panose="02000506080000020003"/>
              <a:cs typeface="Oranienbaum" panose="02000506080000020003"/>
              <a:sym typeface="Oranienbaum" panose="02000506080000020003"/>
            </a:endParaRPr>
          </a:p>
        </p:txBody>
      </p:sp>
      <p:pic>
        <p:nvPicPr>
          <p:cNvPr id="5" name="圖片 4"/>
          <p:cNvPicPr>
            <a:picLocks noChangeAspect="1"/>
          </p:cNvPicPr>
          <p:nvPr/>
        </p:nvPicPr>
        <p:blipFill>
          <a:blip r:embed="rId1"/>
          <a:stretch>
            <a:fillRect/>
          </a:stretch>
        </p:blipFill>
        <p:spPr>
          <a:xfrm>
            <a:off x="1470581" y="407209"/>
            <a:ext cx="621846" cy="646232"/>
          </a:xfrm>
          <a:prstGeom prst="rect">
            <a:avLst/>
          </a:prstGeom>
        </p:spPr>
      </p:pic>
      <p:pic>
        <p:nvPicPr>
          <p:cNvPr id="9" name="圖片 8"/>
          <p:cNvPicPr>
            <a:picLocks noChangeAspect="1"/>
          </p:cNvPicPr>
          <p:nvPr/>
        </p:nvPicPr>
        <p:blipFill>
          <a:blip r:embed="rId2"/>
          <a:stretch>
            <a:fillRect/>
          </a:stretch>
        </p:blipFill>
        <p:spPr>
          <a:xfrm>
            <a:off x="557978" y="1324165"/>
            <a:ext cx="6401355" cy="556308"/>
          </a:xfrm>
          <a:prstGeom prst="rect">
            <a:avLst/>
          </a:prstGeom>
        </p:spPr>
      </p:pic>
      <p:pic>
        <p:nvPicPr>
          <p:cNvPr id="13" name="圖片 12"/>
          <p:cNvPicPr>
            <a:picLocks noChangeAspect="1"/>
          </p:cNvPicPr>
          <p:nvPr/>
        </p:nvPicPr>
        <p:blipFill>
          <a:blip r:embed="rId3"/>
          <a:stretch>
            <a:fillRect/>
          </a:stretch>
        </p:blipFill>
        <p:spPr>
          <a:xfrm>
            <a:off x="557978" y="2442869"/>
            <a:ext cx="1825206" cy="1750677"/>
          </a:xfrm>
          <a:prstGeom prst="rect">
            <a:avLst/>
          </a:prstGeom>
        </p:spPr>
      </p:pic>
      <p:pic>
        <p:nvPicPr>
          <p:cNvPr id="14" name="圖片 13"/>
          <p:cNvPicPr>
            <a:picLocks noChangeAspect="1"/>
          </p:cNvPicPr>
          <p:nvPr/>
        </p:nvPicPr>
        <p:blipFill>
          <a:blip r:embed="rId4"/>
          <a:stretch>
            <a:fillRect/>
          </a:stretch>
        </p:blipFill>
        <p:spPr>
          <a:xfrm>
            <a:off x="3028114" y="2493554"/>
            <a:ext cx="2472418" cy="1649306"/>
          </a:xfrm>
          <a:prstGeom prst="rect">
            <a:avLst/>
          </a:prstGeom>
        </p:spPr>
      </p:pic>
      <p:pic>
        <p:nvPicPr>
          <p:cNvPr id="15" name="圖片 14"/>
          <p:cNvPicPr>
            <a:picLocks noChangeAspect="1"/>
          </p:cNvPicPr>
          <p:nvPr/>
        </p:nvPicPr>
        <p:blipFill rotWithShape="1">
          <a:blip r:embed="rId5">
            <a:clrChange>
              <a:clrFrom>
                <a:srgbClr val="FFFFFF"/>
              </a:clrFrom>
              <a:clrTo>
                <a:srgbClr val="FFFFFF">
                  <a:alpha val="0"/>
                </a:srgbClr>
              </a:clrTo>
            </a:clrChange>
          </a:blip>
          <a:srcRect l="23571" r="13209"/>
          <a:stretch>
            <a:fillRect/>
          </a:stretch>
        </p:blipFill>
        <p:spPr>
          <a:xfrm>
            <a:off x="5975536" y="2442869"/>
            <a:ext cx="1967593" cy="17506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21" name="Google Shape;263;p34"/>
          <p:cNvSpPr txBox="1">
            <a:spLocks noGrp="1"/>
          </p:cNvSpPr>
          <p:nvPr>
            <p:ph type="title"/>
          </p:nvPr>
        </p:nvSpPr>
        <p:spPr>
          <a:xfrm>
            <a:off x="720000" y="407209"/>
            <a:ext cx="7704000" cy="698700"/>
          </a:xfrm>
          <a:prstGeom prst="rect">
            <a:avLst/>
          </a:prstGeom>
          <a:noFill/>
        </p:spPr>
        <p:txBody>
          <a:bodyPr spcFirstLastPara="1" wrap="square" lIns="91425" tIns="91425" rIns="91425" bIns="91425" anchor="t" anchorCtr="0">
            <a:noAutofit/>
          </a:bodyPr>
          <a:lstStyle/>
          <a:p>
            <a:pPr lvl="0" algn="ctr"/>
            <a:r>
              <a:rPr lang="en-US" sz="2800" dirty="0"/>
              <a:t>Production companies</a:t>
            </a:r>
            <a:r>
              <a:rPr lang="en-US" altLang="zh-TW" sz="2800" dirty="0"/>
              <a:t> -</a:t>
            </a:r>
            <a:r>
              <a:rPr lang="zh-TW" altLang="en-US" sz="2800" dirty="0"/>
              <a:t> </a:t>
            </a:r>
            <a:r>
              <a:rPr lang="en-US" altLang="zh-TW" sz="2800" dirty="0"/>
              <a:t>top 15</a:t>
            </a:r>
            <a:endParaRPr sz="2800" dirty="0">
              <a:latin typeface="Oranienbaum" panose="02000506080000020003"/>
              <a:ea typeface="Oranienbaum" panose="02000506080000020003"/>
              <a:cs typeface="Oranienbaum" panose="02000506080000020003"/>
              <a:sym typeface="Oranienbaum" panose="02000506080000020003"/>
            </a:endParaRPr>
          </a:p>
        </p:txBody>
      </p:sp>
      <p:pic>
        <p:nvPicPr>
          <p:cNvPr id="5" name="圖片 4"/>
          <p:cNvPicPr>
            <a:picLocks noChangeAspect="1"/>
          </p:cNvPicPr>
          <p:nvPr/>
        </p:nvPicPr>
        <p:blipFill>
          <a:blip r:embed="rId1"/>
          <a:stretch>
            <a:fillRect/>
          </a:stretch>
        </p:blipFill>
        <p:spPr>
          <a:xfrm>
            <a:off x="1470581" y="407209"/>
            <a:ext cx="621846" cy="646232"/>
          </a:xfrm>
          <a:prstGeom prst="rect">
            <a:avLst/>
          </a:prstGeom>
        </p:spPr>
      </p:pic>
      <p:grpSp>
        <p:nvGrpSpPr>
          <p:cNvPr id="8" name="群組 7"/>
          <p:cNvGrpSpPr/>
          <p:nvPr/>
        </p:nvGrpSpPr>
        <p:grpSpPr>
          <a:xfrm>
            <a:off x="340293" y="1545116"/>
            <a:ext cx="8463414" cy="2443842"/>
            <a:chOff x="741109" y="1535860"/>
            <a:chExt cx="8813760" cy="2415494"/>
          </a:xfrm>
        </p:grpSpPr>
        <p:graphicFrame>
          <p:nvGraphicFramePr>
            <p:cNvPr id="2" name="Google Shape;265;p34"/>
            <p:cNvGraphicFramePr/>
            <p:nvPr/>
          </p:nvGraphicFramePr>
          <p:xfrm>
            <a:off x="741109" y="1535860"/>
            <a:ext cx="8813760" cy="2443842"/>
          </p:xfrm>
          <a:graphic>
            <a:graphicData uri="http://schemas.openxmlformats.org/drawingml/2006/table">
              <a:tbl>
                <a:tblPr>
                  <a:noFill/>
                  <a:tableStyleId>{2DCCA0BA-6FED-4C95-942C-8D470D8BE140}</a:tableStyleId>
                </a:tblPr>
                <a:tblGrid>
                  <a:gridCol w="2821138"/>
                  <a:gridCol w="2821138"/>
                  <a:gridCol w="2821138"/>
                </a:tblGrid>
                <a:tr h="814614">
                  <a:tc>
                    <a:txBody>
                      <a:bodyPr/>
                      <a:lstStyle/>
                      <a:p>
                        <a:pPr marL="0" lvl="0" indent="0" algn="ctr" rtl="0">
                          <a:spcBef>
                            <a:spcPts val="0"/>
                          </a:spcBef>
                          <a:spcAft>
                            <a:spcPts val="0"/>
                          </a:spcAft>
                          <a:buNone/>
                        </a:pPr>
                        <a:r>
                          <a:rPr lang="en-GB" sz="2000" b="1" dirty="0">
                            <a:solidFill>
                              <a:schemeClr val="dk1"/>
                            </a:solidFill>
                            <a:uFill>
                              <a:noFill/>
                            </a:uFill>
                            <a:latin typeface="Oranienbaum" panose="02000506080000020003"/>
                            <a:ea typeface="Oranienbaum" panose="02000506080000020003"/>
                            <a:cs typeface="Oranienbaum" panose="02000506080000020003"/>
                            <a:sym typeface="Oranienbaum" panose="02000506080000020003"/>
                          </a:rPr>
                          <a:t>Movie</a:t>
                        </a:r>
                        <a:endParaRPr sz="2000" b="1" dirty="0">
                          <a:solidFill>
                            <a:schemeClr val="dk1"/>
                          </a:solidFill>
                          <a:latin typeface="Oranienbaum" panose="02000506080000020003"/>
                          <a:ea typeface="Oranienbaum" panose="02000506080000020003"/>
                          <a:cs typeface="Oranienbaum" panose="02000506080000020003"/>
                          <a:sym typeface="Oranienbaum" panose="02000506080000020003"/>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panose="020B0604020202020204"/>
                          <a:buNone/>
                          <a:defRPr/>
                        </a:pPr>
                        <a:endParaRPr lang="en-US" altLang="zh-TW" sz="2000" b="1" dirty="0">
                          <a:solidFill>
                            <a:schemeClr val="dk1"/>
                          </a:solidFill>
                          <a:latin typeface="Oranienbaum" panose="02000506080000020003"/>
                          <a:ea typeface="Oranienbaum" panose="02000506080000020003"/>
                          <a:cs typeface="Oranienbaum" panose="02000506080000020003"/>
                          <a:sym typeface="Oranienbaum" panose="02000506080000020003"/>
                        </a:endParaRPr>
                      </a:p>
                    </a:txBody>
                    <a:tcPr marL="91425" marR="91425" marT="91425" marB="9142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panose="020B0604020202020204"/>
                          <a:buNone/>
                          <a:defRPr/>
                        </a:pPr>
                        <a:endParaRPr lang="en-US" altLang="zh-TW" sz="2000" b="1" dirty="0">
                          <a:solidFill>
                            <a:schemeClr val="dk1"/>
                          </a:solidFill>
                          <a:latin typeface="Oranienbaum" panose="02000506080000020003"/>
                          <a:ea typeface="Oranienbaum" panose="02000506080000020003"/>
                          <a:cs typeface="Oranienbaum" panose="02000506080000020003"/>
                          <a:sym typeface="Oranienbaum" panose="02000506080000020003"/>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r>
                <a:tr h="814614">
                  <a:tc>
                    <a:txBody>
                      <a:bodyPr/>
                      <a:lstStyle/>
                      <a:p>
                        <a:pPr marL="0" lvl="0" indent="0" algn="ctr" rtl="0">
                          <a:spcBef>
                            <a:spcPts val="0"/>
                          </a:spcBef>
                          <a:spcAft>
                            <a:spcPts val="0"/>
                          </a:spcAft>
                          <a:buNone/>
                        </a:pPr>
                        <a:r>
                          <a:rPr lang="en-US" sz="2000" b="1" dirty="0">
                            <a:solidFill>
                              <a:schemeClr val="dk1"/>
                            </a:solidFill>
                            <a:latin typeface="Oranienbaum" panose="02000506080000020003"/>
                            <a:ea typeface="Oranienbaum" panose="02000506080000020003"/>
                            <a:cs typeface="Oranienbaum" panose="02000506080000020003"/>
                            <a:sym typeface="Oranienbaum" panose="02000506080000020003"/>
                          </a:rPr>
                          <a:t>A</a:t>
                        </a:r>
                        <a:endParaRPr sz="2000" b="1" dirty="0">
                          <a:solidFill>
                            <a:schemeClr val="dk1"/>
                          </a:solidFill>
                          <a:latin typeface="Oranienbaum" panose="02000506080000020003"/>
                          <a:ea typeface="Oranienbaum" panose="02000506080000020003"/>
                          <a:cs typeface="Oranienbaum" panose="02000506080000020003"/>
                          <a:sym typeface="Oranienbaum" panose="02000506080000020003"/>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1600"/>
                          </a:spcAft>
                          <a:buNone/>
                        </a:pPr>
                        <a:r>
                          <a:rPr lang="en-US" sz="2000" dirty="0">
                            <a:solidFill>
                              <a:schemeClr val="dk1"/>
                            </a:solidFill>
                            <a:latin typeface="Oranienbaum" panose="02000506080000020003"/>
                            <a:ea typeface="Oranienbaum" panose="02000506080000020003"/>
                            <a:cs typeface="Oranienbaum" panose="02000506080000020003"/>
                            <a:sym typeface="Oranienbaum" panose="02000506080000020003"/>
                          </a:rPr>
                          <a:t>1</a:t>
                        </a:r>
                        <a:endParaRPr sz="2000" dirty="0">
                          <a:solidFill>
                            <a:schemeClr val="dk1"/>
                          </a:solidFill>
                          <a:latin typeface="Oranienbaum" panose="02000506080000020003"/>
                          <a:ea typeface="Oranienbaum" panose="02000506080000020003"/>
                          <a:cs typeface="Oranienbaum" panose="02000506080000020003"/>
                          <a:sym typeface="Oranienbaum" panose="02000506080000020003"/>
                        </a:endParaRPr>
                      </a:p>
                    </a:txBody>
                    <a:tcPr marL="91425" marR="91425" marT="91425" marB="9142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1600"/>
                          </a:spcAft>
                          <a:buNone/>
                        </a:pPr>
                        <a:r>
                          <a:rPr lang="en-US" sz="2000" dirty="0">
                            <a:solidFill>
                              <a:schemeClr val="dk1"/>
                            </a:solidFill>
                            <a:latin typeface="Oranienbaum" panose="02000506080000020003"/>
                            <a:ea typeface="Oranienbaum" panose="02000506080000020003"/>
                            <a:cs typeface="Oranienbaum" panose="02000506080000020003"/>
                            <a:sym typeface="Oranienbaum" panose="02000506080000020003"/>
                          </a:rPr>
                          <a:t>1</a:t>
                        </a:r>
                        <a:endParaRPr sz="2000" dirty="0">
                          <a:solidFill>
                            <a:schemeClr val="dk1"/>
                          </a:solidFill>
                          <a:latin typeface="Oranienbaum" panose="02000506080000020003"/>
                          <a:ea typeface="Oranienbaum" panose="02000506080000020003"/>
                          <a:cs typeface="Oranienbaum" panose="02000506080000020003"/>
                          <a:sym typeface="Oranienbaum" panose="02000506080000020003"/>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r>
                <a:tr h="814614">
                  <a:tc>
                    <a:txBody>
                      <a:bodyPr/>
                      <a:lstStyle/>
                      <a:p>
                        <a:pPr marL="0" lvl="0" indent="0" algn="ctr" rtl="0">
                          <a:spcBef>
                            <a:spcPts val="0"/>
                          </a:spcBef>
                          <a:spcAft>
                            <a:spcPts val="0"/>
                          </a:spcAft>
                          <a:buNone/>
                        </a:pPr>
                        <a:r>
                          <a:rPr lang="en-US" sz="2000" b="1" dirty="0">
                            <a:solidFill>
                              <a:schemeClr val="dk1"/>
                            </a:solidFill>
                            <a:latin typeface="Oranienbaum" panose="02000506080000020003"/>
                            <a:ea typeface="Oranienbaum" panose="02000506080000020003"/>
                            <a:cs typeface="Oranienbaum" panose="02000506080000020003"/>
                            <a:sym typeface="Oranienbaum" panose="02000506080000020003"/>
                          </a:rPr>
                          <a:t>B</a:t>
                        </a:r>
                        <a:endParaRPr sz="2000" b="1" dirty="0">
                          <a:solidFill>
                            <a:schemeClr val="dk1"/>
                          </a:solidFill>
                          <a:latin typeface="Oranienbaum" panose="02000506080000020003"/>
                          <a:ea typeface="Oranienbaum" panose="02000506080000020003"/>
                          <a:cs typeface="Oranienbaum" panose="02000506080000020003"/>
                          <a:sym typeface="Oranienbaum" panose="02000506080000020003"/>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2000" dirty="0">
                            <a:solidFill>
                              <a:schemeClr val="dk1"/>
                            </a:solidFill>
                            <a:latin typeface="Oranienbaum" panose="02000506080000020003"/>
                            <a:ea typeface="Oranienbaum" panose="02000506080000020003"/>
                            <a:cs typeface="Oranienbaum" panose="02000506080000020003"/>
                            <a:sym typeface="Oranienbaum" panose="02000506080000020003"/>
                          </a:rPr>
                          <a:t>0</a:t>
                        </a:r>
                        <a:endParaRPr sz="2000" dirty="0">
                          <a:solidFill>
                            <a:schemeClr val="dk1"/>
                          </a:solidFill>
                          <a:latin typeface="Oranienbaum" panose="02000506080000020003"/>
                          <a:ea typeface="Oranienbaum" panose="02000506080000020003"/>
                          <a:cs typeface="Oranienbaum" panose="02000506080000020003"/>
                          <a:sym typeface="Oranienbaum" panose="02000506080000020003"/>
                        </a:endParaRPr>
                      </a:p>
                    </a:txBody>
                    <a:tcPr marL="91425" marR="91425" marT="91425" marB="9142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2000" dirty="0">
                            <a:solidFill>
                              <a:schemeClr val="dk1"/>
                            </a:solidFill>
                            <a:latin typeface="Oranienbaum" panose="02000506080000020003"/>
                            <a:ea typeface="Oranienbaum" panose="02000506080000020003"/>
                            <a:cs typeface="Oranienbaum" panose="02000506080000020003"/>
                            <a:sym typeface="Oranienbaum" panose="02000506080000020003"/>
                          </a:rPr>
                          <a:t>0</a:t>
                        </a:r>
                        <a:endParaRPr sz="2000" dirty="0">
                          <a:solidFill>
                            <a:schemeClr val="dk1"/>
                          </a:solidFill>
                          <a:latin typeface="Oranienbaum" panose="02000506080000020003"/>
                          <a:ea typeface="Oranienbaum" panose="02000506080000020003"/>
                          <a:cs typeface="Oranienbaum" panose="02000506080000020003"/>
                          <a:sym typeface="Oranienbaum" panose="02000506080000020003"/>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r>
              </a:tbl>
            </a:graphicData>
          </a:graphic>
        </p:graphicFrame>
        <p:pic>
          <p:nvPicPr>
            <p:cNvPr id="6" name="圖片 5"/>
            <p:cNvPicPr>
              <a:picLocks noChangeAspect="1"/>
            </p:cNvPicPr>
            <p:nvPr/>
          </p:nvPicPr>
          <p:blipFill>
            <a:blip r:embed="rId2"/>
            <a:stretch>
              <a:fillRect/>
            </a:stretch>
          </p:blipFill>
          <p:spPr>
            <a:xfrm>
              <a:off x="4746781" y="1535860"/>
              <a:ext cx="802416" cy="772879"/>
            </a:xfrm>
            <a:prstGeom prst="rect">
              <a:avLst/>
            </a:prstGeom>
          </p:spPr>
        </p:pic>
      </p:grpSp>
      <p:pic>
        <p:nvPicPr>
          <p:cNvPr id="10" name="圖片 9"/>
          <p:cNvPicPr>
            <a:picLocks noChangeAspect="1"/>
          </p:cNvPicPr>
          <p:nvPr/>
        </p:nvPicPr>
        <p:blipFill>
          <a:blip r:embed="rId3"/>
          <a:stretch>
            <a:fillRect/>
          </a:stretch>
        </p:blipFill>
        <p:spPr>
          <a:xfrm>
            <a:off x="6826688" y="1545116"/>
            <a:ext cx="1261023" cy="84120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21" name="Google Shape;263;p34"/>
          <p:cNvSpPr txBox="1">
            <a:spLocks noGrp="1"/>
          </p:cNvSpPr>
          <p:nvPr>
            <p:ph type="title"/>
          </p:nvPr>
        </p:nvSpPr>
        <p:spPr>
          <a:xfrm>
            <a:off x="720000" y="407209"/>
            <a:ext cx="7704000" cy="6987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Observe data typed float or integer</a:t>
            </a:r>
            <a:endParaRPr sz="2800" dirty="0">
              <a:latin typeface="Oranienbaum" panose="02000506080000020003"/>
              <a:ea typeface="Oranienbaum" panose="02000506080000020003"/>
              <a:cs typeface="Oranienbaum" panose="02000506080000020003"/>
              <a:sym typeface="Oranienbaum" panose="02000506080000020003"/>
            </a:endParaRPr>
          </a:p>
        </p:txBody>
      </p:sp>
      <p:pic>
        <p:nvPicPr>
          <p:cNvPr id="5" name="圖片 4"/>
          <p:cNvPicPr>
            <a:picLocks noChangeAspect="1"/>
          </p:cNvPicPr>
          <p:nvPr/>
        </p:nvPicPr>
        <p:blipFill>
          <a:blip r:embed="rId1"/>
          <a:stretch>
            <a:fillRect/>
          </a:stretch>
        </p:blipFill>
        <p:spPr>
          <a:xfrm>
            <a:off x="918787" y="1736808"/>
            <a:ext cx="621846" cy="646232"/>
          </a:xfrm>
          <a:prstGeom prst="rect">
            <a:avLst/>
          </a:prstGeom>
        </p:spPr>
      </p:pic>
      <p:sp>
        <p:nvSpPr>
          <p:cNvPr id="8" name="文字方塊 7"/>
          <p:cNvSpPr txBox="1"/>
          <p:nvPr/>
        </p:nvSpPr>
        <p:spPr>
          <a:xfrm>
            <a:off x="1738581" y="1906035"/>
            <a:ext cx="21914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Popularity</a:t>
            </a:r>
            <a:endPar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pic>
        <p:nvPicPr>
          <p:cNvPr id="10" name="圖片 9"/>
          <p:cNvPicPr>
            <a:picLocks noChangeAspect="1"/>
          </p:cNvPicPr>
          <p:nvPr/>
        </p:nvPicPr>
        <p:blipFill>
          <a:blip r:embed="rId1"/>
          <a:stretch>
            <a:fillRect/>
          </a:stretch>
        </p:blipFill>
        <p:spPr>
          <a:xfrm>
            <a:off x="918787" y="3066665"/>
            <a:ext cx="621846" cy="646232"/>
          </a:xfrm>
          <a:prstGeom prst="rect">
            <a:avLst/>
          </a:prstGeom>
        </p:spPr>
      </p:pic>
      <p:sp>
        <p:nvSpPr>
          <p:cNvPr id="12" name="文字方塊 11"/>
          <p:cNvSpPr txBox="1"/>
          <p:nvPr/>
        </p:nvSpPr>
        <p:spPr>
          <a:xfrm>
            <a:off x="1793760" y="3256678"/>
            <a:ext cx="204163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runtime</a:t>
            </a:r>
            <a:endPar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pic>
        <p:nvPicPr>
          <p:cNvPr id="13" name="圖片 12"/>
          <p:cNvPicPr>
            <a:picLocks noChangeAspect="1"/>
          </p:cNvPicPr>
          <p:nvPr/>
        </p:nvPicPr>
        <p:blipFill>
          <a:blip r:embed="rId1"/>
          <a:stretch>
            <a:fillRect/>
          </a:stretch>
        </p:blipFill>
        <p:spPr>
          <a:xfrm>
            <a:off x="5214014" y="1721314"/>
            <a:ext cx="621846" cy="646232"/>
          </a:xfrm>
          <a:prstGeom prst="rect">
            <a:avLst/>
          </a:prstGeom>
        </p:spPr>
      </p:pic>
      <p:sp>
        <p:nvSpPr>
          <p:cNvPr id="22" name="文字方塊 21"/>
          <p:cNvSpPr txBox="1"/>
          <p:nvPr/>
        </p:nvSpPr>
        <p:spPr>
          <a:xfrm>
            <a:off x="6081987" y="1877915"/>
            <a:ext cx="170530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Budget</a:t>
            </a:r>
            <a:endPar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pic>
        <p:nvPicPr>
          <p:cNvPr id="6" name="圖片 5"/>
          <p:cNvPicPr>
            <a:picLocks noChangeAspect="1"/>
          </p:cNvPicPr>
          <p:nvPr/>
        </p:nvPicPr>
        <p:blipFill>
          <a:blip r:embed="rId2"/>
          <a:stretch>
            <a:fillRect/>
          </a:stretch>
        </p:blipFill>
        <p:spPr>
          <a:xfrm>
            <a:off x="1265212" y="578652"/>
            <a:ext cx="659580" cy="4244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grpSp>
        <p:nvGrpSpPr>
          <p:cNvPr id="24" name="群組 23"/>
          <p:cNvGrpSpPr/>
          <p:nvPr/>
        </p:nvGrpSpPr>
        <p:grpSpPr>
          <a:xfrm>
            <a:off x="4455600" y="1372128"/>
            <a:ext cx="3649459" cy="3281618"/>
            <a:chOff x="4345242" y="1329800"/>
            <a:chExt cx="3649459" cy="3281618"/>
          </a:xfrm>
        </p:grpSpPr>
        <p:sp>
          <p:nvSpPr>
            <p:cNvPr id="17" name="文字方塊 16"/>
            <p:cNvSpPr txBox="1"/>
            <p:nvPr/>
          </p:nvSpPr>
          <p:spPr>
            <a:xfrm>
              <a:off x="6003959" y="4303641"/>
              <a:ext cx="10168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Popularity</a:t>
              </a:r>
              <a:endParaRPr kumimoji="0" lang="zh-TW"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grpSp>
          <p:nvGrpSpPr>
            <p:cNvPr id="23" name="群組 22"/>
            <p:cNvGrpSpPr/>
            <p:nvPr/>
          </p:nvGrpSpPr>
          <p:grpSpPr>
            <a:xfrm>
              <a:off x="4345242" y="1329800"/>
              <a:ext cx="3649459" cy="3007777"/>
              <a:chOff x="4345242" y="1329800"/>
              <a:chExt cx="3649459" cy="3007777"/>
            </a:xfrm>
          </p:grpSpPr>
          <p:grpSp>
            <p:nvGrpSpPr>
              <p:cNvPr id="7" name="群組 6"/>
              <p:cNvGrpSpPr/>
              <p:nvPr/>
            </p:nvGrpSpPr>
            <p:grpSpPr>
              <a:xfrm>
                <a:off x="4572000" y="1329800"/>
                <a:ext cx="3422701" cy="3007777"/>
                <a:chOff x="381076" y="1323630"/>
                <a:chExt cx="3422701" cy="3007777"/>
              </a:xfrm>
            </p:grpSpPr>
            <p:pic>
              <p:nvPicPr>
                <p:cNvPr id="2" name="圖片 1"/>
                <p:cNvPicPr>
                  <a:picLocks noChangeAspect="1"/>
                </p:cNvPicPr>
                <p:nvPr/>
              </p:nvPicPr>
              <p:blipFill rotWithShape="1">
                <a:blip r:embed="rId1">
                  <a:clrChange>
                    <a:clrFrom>
                      <a:srgbClr val="FFFFFF"/>
                    </a:clrFrom>
                    <a:clrTo>
                      <a:srgbClr val="FFFFFF">
                        <a:alpha val="0"/>
                      </a:srgbClr>
                    </a:clrTo>
                  </a:clrChange>
                </a:blip>
                <a:srcRect l="51035" t="5555"/>
                <a:stretch>
                  <a:fillRect/>
                </a:stretch>
              </p:blipFill>
              <p:spPr>
                <a:xfrm>
                  <a:off x="381076" y="1631407"/>
                  <a:ext cx="3422701" cy="2700000"/>
                </a:xfrm>
                <a:prstGeom prst="rect">
                  <a:avLst/>
                </a:prstGeom>
              </p:spPr>
            </p:pic>
            <p:sp>
              <p:nvSpPr>
                <p:cNvPr id="6" name="文字方塊 5"/>
                <p:cNvSpPr txBox="1"/>
                <p:nvPr/>
              </p:nvSpPr>
              <p:spPr>
                <a:xfrm>
                  <a:off x="1229711" y="1323630"/>
                  <a:ext cx="218352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Popularity &amp;</a:t>
                  </a:r>
                  <a:r>
                    <a:rPr kumimoji="0" lang="zh-TW"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 </a:t>
                  </a: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log revenue</a:t>
                  </a:r>
                  <a:endParaRPr kumimoji="0" lang="zh-TW"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22" name="文字方塊 21"/>
              <p:cNvSpPr txBox="1"/>
              <p:nvPr/>
            </p:nvSpPr>
            <p:spPr>
              <a:xfrm rot="16200000">
                <a:off x="3911803" y="2720930"/>
                <a:ext cx="117465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log revenue</a:t>
                </a:r>
                <a:endParaRPr kumimoji="0" lang="zh-TW"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grpSp>
      </p:grpSp>
      <p:sp>
        <p:nvSpPr>
          <p:cNvPr id="21" name="Google Shape;263;p34"/>
          <p:cNvSpPr txBox="1">
            <a:spLocks noGrp="1"/>
          </p:cNvSpPr>
          <p:nvPr>
            <p:ph type="title"/>
          </p:nvPr>
        </p:nvSpPr>
        <p:spPr>
          <a:xfrm>
            <a:off x="720000" y="407209"/>
            <a:ext cx="7704000" cy="6987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Popularity</a:t>
            </a:r>
            <a:endParaRPr sz="2800" dirty="0">
              <a:latin typeface="Oranienbaum" panose="02000506080000020003"/>
              <a:ea typeface="Oranienbaum" panose="02000506080000020003"/>
              <a:cs typeface="Oranienbaum" panose="02000506080000020003"/>
              <a:sym typeface="Oranienbaum" panose="02000506080000020003"/>
            </a:endParaRPr>
          </a:p>
        </p:txBody>
      </p:sp>
      <p:pic>
        <p:nvPicPr>
          <p:cNvPr id="5" name="圖片 4"/>
          <p:cNvPicPr>
            <a:picLocks noChangeAspect="1"/>
          </p:cNvPicPr>
          <p:nvPr/>
        </p:nvPicPr>
        <p:blipFill>
          <a:blip r:embed="rId2"/>
          <a:stretch>
            <a:fillRect/>
          </a:stretch>
        </p:blipFill>
        <p:spPr>
          <a:xfrm>
            <a:off x="1470581" y="407209"/>
            <a:ext cx="621846" cy="646232"/>
          </a:xfrm>
          <a:prstGeom prst="rect">
            <a:avLst/>
          </a:prstGeom>
        </p:spPr>
      </p:pic>
      <p:sp>
        <p:nvSpPr>
          <p:cNvPr id="11" name="矩形 10"/>
          <p:cNvSpPr/>
          <p:nvPr/>
        </p:nvSpPr>
        <p:spPr>
          <a:xfrm>
            <a:off x="4455600" y="1746308"/>
            <a:ext cx="1268633" cy="2700000"/>
          </a:xfrm>
          <a:prstGeom prst="rect">
            <a:avLst/>
          </a:prstGeom>
          <a:noFill/>
          <a:ln w="698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TW" altLang="en-US" sz="1400" b="0" i="0" u="none" strike="noStrike" kern="0" cap="none" spc="0" normalizeH="0" baseline="0" noProof="0">
              <a:ln>
                <a:noFill/>
              </a:ln>
              <a:solidFill>
                <a:srgbClr val="E1E0DC"/>
              </a:solidFill>
              <a:effectLst/>
              <a:uLnTx/>
              <a:uFillTx/>
              <a:latin typeface="Arial" panose="020B0604020202020204"/>
              <a:ea typeface="PMingLiU" panose="02020500000000000000" pitchFamily="18" charset="-120"/>
              <a:cs typeface="+mn-cs"/>
              <a:sym typeface="Arial" panose="020B0604020202020204"/>
            </a:endParaRPr>
          </a:p>
        </p:txBody>
      </p:sp>
      <p:grpSp>
        <p:nvGrpSpPr>
          <p:cNvPr id="20" name="群組 19"/>
          <p:cNvGrpSpPr/>
          <p:nvPr/>
        </p:nvGrpSpPr>
        <p:grpSpPr>
          <a:xfrm>
            <a:off x="422315" y="1355160"/>
            <a:ext cx="3869960" cy="3248545"/>
            <a:chOff x="422315" y="1355160"/>
            <a:chExt cx="3869960" cy="3248545"/>
          </a:xfrm>
        </p:grpSpPr>
        <p:grpSp>
          <p:nvGrpSpPr>
            <p:cNvPr id="10" name="群組 9"/>
            <p:cNvGrpSpPr/>
            <p:nvPr/>
          </p:nvGrpSpPr>
          <p:grpSpPr>
            <a:xfrm>
              <a:off x="783061" y="1355160"/>
              <a:ext cx="3509214" cy="3007777"/>
              <a:chOff x="599090" y="1268450"/>
              <a:chExt cx="3509214" cy="3007777"/>
            </a:xfrm>
          </p:grpSpPr>
          <p:pic>
            <p:nvPicPr>
              <p:cNvPr id="4" name="圖片 3"/>
              <p:cNvPicPr>
                <a:picLocks noChangeAspect="1"/>
              </p:cNvPicPr>
              <p:nvPr/>
            </p:nvPicPr>
            <p:blipFill rotWithShape="1">
              <a:blip r:embed="rId1">
                <a:clrChange>
                  <a:clrFrom>
                    <a:srgbClr val="FFFFFF"/>
                  </a:clrFrom>
                  <a:clrTo>
                    <a:srgbClr val="FFFFFF">
                      <a:alpha val="0"/>
                    </a:srgbClr>
                  </a:clrTo>
                </a:clrChange>
              </a:blip>
              <a:srcRect t="5284" r="49653"/>
              <a:stretch>
                <a:fillRect/>
              </a:stretch>
            </p:blipFill>
            <p:spPr>
              <a:xfrm>
                <a:off x="599090" y="1576227"/>
                <a:ext cx="3509214" cy="2700000"/>
              </a:xfrm>
              <a:prstGeom prst="rect">
                <a:avLst/>
              </a:prstGeom>
            </p:spPr>
          </p:pic>
          <p:sp>
            <p:nvSpPr>
              <p:cNvPr id="8" name="文字方塊 7"/>
              <p:cNvSpPr txBox="1"/>
              <p:nvPr/>
            </p:nvSpPr>
            <p:spPr>
              <a:xfrm>
                <a:off x="1261935" y="1268450"/>
                <a:ext cx="2183524"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Popularity &amp;</a:t>
                </a:r>
                <a:r>
                  <a:rPr kumimoji="0" lang="zh-TW"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 </a:t>
                </a: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 revenue</a:t>
                </a:r>
                <a:endParaRPr kumimoji="0" lang="zh-TW"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16" name="文字方塊 15"/>
            <p:cNvSpPr txBox="1"/>
            <p:nvPr/>
          </p:nvSpPr>
          <p:spPr>
            <a:xfrm>
              <a:off x="2029230" y="4295928"/>
              <a:ext cx="10168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Popularity</a:t>
              </a:r>
              <a:endParaRPr kumimoji="0" lang="zh-TW"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18" name="文字方塊 17"/>
            <p:cNvSpPr txBox="1"/>
            <p:nvPr/>
          </p:nvSpPr>
          <p:spPr>
            <a:xfrm rot="16200000">
              <a:off x="67766" y="2679801"/>
              <a:ext cx="10168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revenue</a:t>
              </a:r>
              <a:endParaRPr kumimoji="0" lang="zh-TW"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19" name="文字方塊 18"/>
            <p:cNvSpPr txBox="1"/>
            <p:nvPr/>
          </p:nvSpPr>
          <p:spPr>
            <a:xfrm>
              <a:off x="851519" y="1469309"/>
              <a:ext cx="629324"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1e9</a:t>
              </a:r>
              <a:endParaRPr kumimoji="0" lang="zh-TW" altLang="en-US" sz="12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21" name="Google Shape;263;p34"/>
          <p:cNvSpPr txBox="1">
            <a:spLocks noGrp="1"/>
          </p:cNvSpPr>
          <p:nvPr>
            <p:ph type="title"/>
          </p:nvPr>
        </p:nvSpPr>
        <p:spPr>
          <a:xfrm>
            <a:off x="720000" y="407209"/>
            <a:ext cx="7704000" cy="6987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Runtime</a:t>
            </a:r>
            <a:endParaRPr sz="2800" dirty="0">
              <a:latin typeface="Oranienbaum" panose="02000506080000020003"/>
              <a:ea typeface="Oranienbaum" panose="02000506080000020003"/>
              <a:cs typeface="Oranienbaum" panose="02000506080000020003"/>
              <a:sym typeface="Oranienbaum" panose="02000506080000020003"/>
            </a:endParaRPr>
          </a:p>
        </p:txBody>
      </p:sp>
      <p:pic>
        <p:nvPicPr>
          <p:cNvPr id="5" name="圖片 4"/>
          <p:cNvPicPr>
            <a:picLocks noChangeAspect="1"/>
          </p:cNvPicPr>
          <p:nvPr/>
        </p:nvPicPr>
        <p:blipFill>
          <a:blip r:embed="rId1"/>
          <a:stretch>
            <a:fillRect/>
          </a:stretch>
        </p:blipFill>
        <p:spPr>
          <a:xfrm>
            <a:off x="1470581" y="407209"/>
            <a:ext cx="621846" cy="646232"/>
          </a:xfrm>
          <a:prstGeom prst="rect">
            <a:avLst/>
          </a:prstGeom>
        </p:spPr>
      </p:pic>
      <p:grpSp>
        <p:nvGrpSpPr>
          <p:cNvPr id="15" name="群組 14"/>
          <p:cNvGrpSpPr/>
          <p:nvPr/>
        </p:nvGrpSpPr>
        <p:grpSpPr>
          <a:xfrm>
            <a:off x="4685019" y="1231249"/>
            <a:ext cx="3610508" cy="3417712"/>
            <a:chOff x="4686302" y="1231250"/>
            <a:chExt cx="3610508" cy="3417712"/>
          </a:xfrm>
        </p:grpSpPr>
        <p:pic>
          <p:nvPicPr>
            <p:cNvPr id="12" name="圖片 11"/>
            <p:cNvPicPr>
              <a:picLocks noChangeAspect="1"/>
            </p:cNvPicPr>
            <p:nvPr/>
          </p:nvPicPr>
          <p:blipFill rotWithShape="1">
            <a:blip r:embed="rId2">
              <a:clrChange>
                <a:clrFrom>
                  <a:srgbClr val="FFFFFF"/>
                </a:clrFrom>
                <a:clrTo>
                  <a:srgbClr val="FFFFFF">
                    <a:alpha val="0"/>
                  </a:srgbClr>
                </a:clrTo>
              </a:clrChange>
            </a:blip>
            <a:srcRect l="33418" t="1608" r="32775" b="-1608"/>
            <a:stretch>
              <a:fillRect/>
            </a:stretch>
          </p:blipFill>
          <p:spPr>
            <a:xfrm>
              <a:off x="4909354" y="1231250"/>
              <a:ext cx="3387456" cy="3263825"/>
            </a:xfrm>
            <a:prstGeom prst="rect">
              <a:avLst/>
            </a:prstGeom>
          </p:spPr>
        </p:pic>
        <p:sp>
          <p:nvSpPr>
            <p:cNvPr id="13" name="文字方塊 12"/>
            <p:cNvSpPr txBox="1"/>
            <p:nvPr/>
          </p:nvSpPr>
          <p:spPr>
            <a:xfrm rot="16200000">
              <a:off x="4331753" y="2542642"/>
              <a:ext cx="10168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revenue</a:t>
              </a:r>
              <a:endParaRPr kumimoji="0" lang="zh-TW"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14" name="文字方塊 13"/>
            <p:cNvSpPr txBox="1"/>
            <p:nvPr/>
          </p:nvSpPr>
          <p:spPr>
            <a:xfrm>
              <a:off x="5915430" y="4341185"/>
              <a:ext cx="185697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Runtime (minute)</a:t>
              </a:r>
              <a:endParaRPr kumimoji="0" lang="zh-TW"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grpSp>
      <p:grpSp>
        <p:nvGrpSpPr>
          <p:cNvPr id="27" name="群組 26"/>
          <p:cNvGrpSpPr/>
          <p:nvPr/>
        </p:nvGrpSpPr>
        <p:grpSpPr>
          <a:xfrm>
            <a:off x="788248" y="1231249"/>
            <a:ext cx="3669452" cy="3505042"/>
            <a:chOff x="788248" y="1231249"/>
            <a:chExt cx="3669452" cy="3505042"/>
          </a:xfrm>
        </p:grpSpPr>
        <p:pic>
          <p:nvPicPr>
            <p:cNvPr id="9" name="圖片 8"/>
            <p:cNvPicPr>
              <a:picLocks noChangeAspect="1"/>
            </p:cNvPicPr>
            <p:nvPr/>
          </p:nvPicPr>
          <p:blipFill rotWithShape="1">
            <a:blip r:embed="rId2">
              <a:clrChange>
                <a:clrFrom>
                  <a:srgbClr val="FFFFFF"/>
                </a:clrFrom>
                <a:clrTo>
                  <a:srgbClr val="FFFFFF">
                    <a:alpha val="0"/>
                  </a:srgbClr>
                </a:clrTo>
              </a:clrChange>
            </a:blip>
            <a:srcRect l="200" t="204" r="65993" b="-204"/>
            <a:stretch>
              <a:fillRect/>
            </a:stretch>
          </p:blipFill>
          <p:spPr>
            <a:xfrm>
              <a:off x="1070244" y="1231249"/>
              <a:ext cx="3387456" cy="3263825"/>
            </a:xfrm>
            <a:prstGeom prst="rect">
              <a:avLst/>
            </a:prstGeom>
          </p:spPr>
        </p:pic>
        <p:sp>
          <p:nvSpPr>
            <p:cNvPr id="25" name="文字方塊 24"/>
            <p:cNvSpPr txBox="1"/>
            <p:nvPr/>
          </p:nvSpPr>
          <p:spPr>
            <a:xfrm rot="16200000">
              <a:off x="454548" y="2521791"/>
              <a:ext cx="97517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numbers</a:t>
              </a:r>
              <a:endParaRPr kumimoji="0" lang="zh-TW"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26" name="文字方塊 25"/>
            <p:cNvSpPr txBox="1"/>
            <p:nvPr/>
          </p:nvSpPr>
          <p:spPr>
            <a:xfrm>
              <a:off x="1934450" y="4428514"/>
              <a:ext cx="185697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Runtime (hour)</a:t>
              </a:r>
              <a:endParaRPr kumimoji="0" lang="zh-TW"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63;p34"/>
          <p:cNvSpPr txBox="1">
            <a:spLocks noGrp="1"/>
          </p:cNvSpPr>
          <p:nvPr>
            <p:ph type="title"/>
          </p:nvPr>
        </p:nvSpPr>
        <p:spPr>
          <a:xfrm>
            <a:off x="720000" y="407209"/>
            <a:ext cx="7704000" cy="6987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Budget</a:t>
            </a:r>
            <a:endParaRPr sz="2800" dirty="0">
              <a:latin typeface="Oranienbaum" panose="02000506080000020003"/>
              <a:ea typeface="Oranienbaum" panose="02000506080000020003"/>
              <a:cs typeface="Oranienbaum" panose="02000506080000020003"/>
              <a:sym typeface="Oranienbaum" panose="02000506080000020003"/>
            </a:endParaRPr>
          </a:p>
        </p:txBody>
      </p:sp>
      <p:pic>
        <p:nvPicPr>
          <p:cNvPr id="7" name="圖片 6"/>
          <p:cNvPicPr>
            <a:picLocks noChangeAspect="1"/>
          </p:cNvPicPr>
          <p:nvPr/>
        </p:nvPicPr>
        <p:blipFill>
          <a:blip r:embed="rId1"/>
          <a:stretch>
            <a:fillRect/>
          </a:stretch>
        </p:blipFill>
        <p:spPr>
          <a:xfrm>
            <a:off x="1470581" y="407209"/>
            <a:ext cx="621846" cy="646232"/>
          </a:xfrm>
          <a:prstGeom prst="rect">
            <a:avLst/>
          </a:prstGeom>
        </p:spPr>
      </p:pic>
      <p:grpSp>
        <p:nvGrpSpPr>
          <p:cNvPr id="11" name="群組 10"/>
          <p:cNvGrpSpPr/>
          <p:nvPr/>
        </p:nvGrpSpPr>
        <p:grpSpPr>
          <a:xfrm>
            <a:off x="2510245" y="1429813"/>
            <a:ext cx="3450486" cy="2839271"/>
            <a:chOff x="2602842" y="1198319"/>
            <a:chExt cx="3450486" cy="2839271"/>
          </a:xfrm>
        </p:grpSpPr>
        <p:pic>
          <p:nvPicPr>
            <p:cNvPr id="5" name="圖片 4"/>
            <p:cNvPicPr>
              <a:picLocks noChangeAspect="1"/>
            </p:cNvPicPr>
            <p:nvPr/>
          </p:nvPicPr>
          <p:blipFill>
            <a:blip r:embed="rId2">
              <a:clrChange>
                <a:clrFrom>
                  <a:srgbClr val="FFFFFF"/>
                </a:clrFrom>
                <a:clrTo>
                  <a:srgbClr val="FFFFFF">
                    <a:alpha val="0"/>
                  </a:srgbClr>
                </a:clrTo>
              </a:clrChange>
            </a:blip>
            <a:stretch>
              <a:fillRect/>
            </a:stretch>
          </p:blipFill>
          <p:spPr>
            <a:xfrm>
              <a:off x="2954274" y="1420752"/>
              <a:ext cx="3099054" cy="2301995"/>
            </a:xfrm>
            <a:prstGeom prst="rect">
              <a:avLst/>
            </a:prstGeom>
          </p:spPr>
        </p:pic>
        <p:sp>
          <p:nvSpPr>
            <p:cNvPr id="8" name="文字方塊 7"/>
            <p:cNvSpPr txBox="1"/>
            <p:nvPr/>
          </p:nvSpPr>
          <p:spPr>
            <a:xfrm>
              <a:off x="3391858" y="1198319"/>
              <a:ext cx="2528686"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Log budget &amp;</a:t>
              </a:r>
              <a:r>
                <a:rPr kumimoji="0" lang="zh-TW"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 </a:t>
              </a: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 log revenue</a:t>
              </a:r>
              <a:endParaRPr kumimoji="0" lang="zh-TW"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9" name="文字方塊 8"/>
            <p:cNvSpPr txBox="1"/>
            <p:nvPr/>
          </p:nvSpPr>
          <p:spPr>
            <a:xfrm>
              <a:off x="3943428" y="3729813"/>
              <a:ext cx="1257143"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Log budget</a:t>
              </a:r>
              <a:endParaRPr kumimoji="0" lang="zh-TW"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10" name="文字方塊 9"/>
            <p:cNvSpPr txBox="1"/>
            <p:nvPr/>
          </p:nvSpPr>
          <p:spPr>
            <a:xfrm rot="16200000">
              <a:off x="1492388" y="2417860"/>
              <a:ext cx="2528686"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log revenue</a:t>
              </a:r>
              <a:endParaRPr kumimoji="0" lang="zh-TW"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grpSp>
        <p:nvGrpSpPr>
          <p:cNvPr id="24" name="群組 23"/>
          <p:cNvGrpSpPr/>
          <p:nvPr/>
        </p:nvGrpSpPr>
        <p:grpSpPr>
          <a:xfrm>
            <a:off x="2504880" y="1387368"/>
            <a:ext cx="3649459" cy="3281618"/>
            <a:chOff x="4345242" y="1329800"/>
            <a:chExt cx="3649459" cy="3281618"/>
          </a:xfrm>
        </p:grpSpPr>
        <p:sp>
          <p:nvSpPr>
            <p:cNvPr id="17" name="文字方塊 16"/>
            <p:cNvSpPr txBox="1"/>
            <p:nvPr/>
          </p:nvSpPr>
          <p:spPr>
            <a:xfrm>
              <a:off x="6003959" y="4303641"/>
              <a:ext cx="10168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Popularity</a:t>
              </a:r>
              <a:endParaRPr kumimoji="0" lang="zh-TW"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grpSp>
          <p:nvGrpSpPr>
            <p:cNvPr id="23" name="群組 22"/>
            <p:cNvGrpSpPr/>
            <p:nvPr/>
          </p:nvGrpSpPr>
          <p:grpSpPr>
            <a:xfrm>
              <a:off x="4345242" y="1329800"/>
              <a:ext cx="3649459" cy="3007777"/>
              <a:chOff x="4345242" y="1329800"/>
              <a:chExt cx="3649459" cy="3007777"/>
            </a:xfrm>
          </p:grpSpPr>
          <p:grpSp>
            <p:nvGrpSpPr>
              <p:cNvPr id="7" name="群組 6"/>
              <p:cNvGrpSpPr/>
              <p:nvPr/>
            </p:nvGrpSpPr>
            <p:grpSpPr>
              <a:xfrm>
                <a:off x="4572000" y="1329800"/>
                <a:ext cx="3422701" cy="3007777"/>
                <a:chOff x="381076" y="1323630"/>
                <a:chExt cx="3422701" cy="3007777"/>
              </a:xfrm>
            </p:grpSpPr>
            <p:pic>
              <p:nvPicPr>
                <p:cNvPr id="2" name="圖片 1"/>
                <p:cNvPicPr>
                  <a:picLocks noChangeAspect="1"/>
                </p:cNvPicPr>
                <p:nvPr/>
              </p:nvPicPr>
              <p:blipFill rotWithShape="1">
                <a:blip r:embed="rId1">
                  <a:clrChange>
                    <a:clrFrom>
                      <a:srgbClr val="FFFFFF"/>
                    </a:clrFrom>
                    <a:clrTo>
                      <a:srgbClr val="FFFFFF">
                        <a:alpha val="0"/>
                      </a:srgbClr>
                    </a:clrTo>
                  </a:clrChange>
                </a:blip>
                <a:srcRect l="51035" t="5555"/>
                <a:stretch>
                  <a:fillRect/>
                </a:stretch>
              </p:blipFill>
              <p:spPr>
                <a:xfrm>
                  <a:off x="381076" y="1631407"/>
                  <a:ext cx="3422701" cy="2700000"/>
                </a:xfrm>
                <a:prstGeom prst="rect">
                  <a:avLst/>
                </a:prstGeom>
              </p:spPr>
            </p:pic>
            <p:sp>
              <p:nvSpPr>
                <p:cNvPr id="6" name="文字方塊 5"/>
                <p:cNvSpPr txBox="1"/>
                <p:nvPr/>
              </p:nvSpPr>
              <p:spPr>
                <a:xfrm>
                  <a:off x="1229711" y="1323630"/>
                  <a:ext cx="218352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Popularity &amp;</a:t>
                  </a:r>
                  <a:r>
                    <a:rPr kumimoji="0" lang="zh-TW"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 </a:t>
                  </a: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log revenue</a:t>
                  </a:r>
                  <a:endParaRPr kumimoji="0" lang="zh-TW"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22" name="文字方塊 21"/>
              <p:cNvSpPr txBox="1"/>
              <p:nvPr/>
            </p:nvSpPr>
            <p:spPr>
              <a:xfrm rot="16200000">
                <a:off x="3911803" y="2720930"/>
                <a:ext cx="117465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log revenue</a:t>
                </a:r>
                <a:endParaRPr kumimoji="0" lang="zh-TW"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grpSp>
      </p:grpSp>
      <p:sp>
        <p:nvSpPr>
          <p:cNvPr id="21" name="Google Shape;263;p34"/>
          <p:cNvSpPr txBox="1">
            <a:spLocks noGrp="1"/>
          </p:cNvSpPr>
          <p:nvPr>
            <p:ph type="title"/>
          </p:nvPr>
        </p:nvSpPr>
        <p:spPr>
          <a:xfrm>
            <a:off x="720000" y="407209"/>
            <a:ext cx="7704000" cy="6987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Improvement-Popularity</a:t>
            </a:r>
            <a:endParaRPr sz="2800" dirty="0">
              <a:latin typeface="Oranienbaum" panose="02000506080000020003"/>
              <a:ea typeface="Oranienbaum" panose="02000506080000020003"/>
              <a:cs typeface="Oranienbaum" panose="02000506080000020003"/>
              <a:sym typeface="Oranienbaum" panose="02000506080000020003"/>
            </a:endParaRPr>
          </a:p>
        </p:txBody>
      </p:sp>
      <p:pic>
        <p:nvPicPr>
          <p:cNvPr id="5" name="圖片 4"/>
          <p:cNvPicPr>
            <a:picLocks noChangeAspect="1"/>
          </p:cNvPicPr>
          <p:nvPr/>
        </p:nvPicPr>
        <p:blipFill>
          <a:blip r:embed="rId2"/>
          <a:stretch>
            <a:fillRect/>
          </a:stretch>
        </p:blipFill>
        <p:spPr>
          <a:xfrm>
            <a:off x="1470581" y="407209"/>
            <a:ext cx="621846" cy="646232"/>
          </a:xfrm>
          <a:prstGeom prst="rect">
            <a:avLst/>
          </a:prstGeom>
        </p:spPr>
      </p:pic>
      <p:sp>
        <p:nvSpPr>
          <p:cNvPr id="11" name="矩形 10"/>
          <p:cNvSpPr/>
          <p:nvPr/>
        </p:nvSpPr>
        <p:spPr>
          <a:xfrm rot="5400000">
            <a:off x="4413494" y="861926"/>
            <a:ext cx="915774" cy="2582216"/>
          </a:xfrm>
          <a:prstGeom prst="rect">
            <a:avLst/>
          </a:prstGeom>
          <a:noFill/>
          <a:ln w="698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TW" altLang="en-US" sz="1400" b="0" i="0" u="none" strike="noStrike" kern="0" cap="none" spc="0" normalizeH="0" baseline="0" noProof="0">
              <a:ln>
                <a:noFill/>
              </a:ln>
              <a:solidFill>
                <a:srgbClr val="E1E0DC"/>
              </a:solidFill>
              <a:effectLst/>
              <a:uLnTx/>
              <a:uFillTx/>
              <a:latin typeface="Arial" panose="020B0604020202020204"/>
              <a:ea typeface="PMingLiU" panose="02020500000000000000" pitchFamily="18" charset="-120"/>
              <a:cs typeface="+mn-cs"/>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5" name="Google Shape;315;p36"/>
          <p:cNvSpPr txBox="1">
            <a:spLocks noGrp="1"/>
          </p:cNvSpPr>
          <p:nvPr>
            <p:ph type="title"/>
          </p:nvPr>
        </p:nvSpPr>
        <p:spPr>
          <a:xfrm>
            <a:off x="2702425" y="2119275"/>
            <a:ext cx="3739200" cy="1000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TW" altLang="en-US" sz="4000" b="1" dirty="0">
                <a:latin typeface="Microsoft JhengHei" panose="020B0604030504040204" pitchFamily="34" charset="-120"/>
                <a:ea typeface="Microsoft JhengHei" panose="020B0604030504040204" pitchFamily="34" charset="-120"/>
                <a:sym typeface="Pinyon Script"/>
              </a:rPr>
              <a:t>資料前處理</a:t>
            </a:r>
            <a:br>
              <a:rPr lang="en-US" altLang="zh-TW" sz="4000" dirty="0">
                <a:latin typeface="Microsoft JhengHei" panose="020B0604030504040204" pitchFamily="34" charset="-120"/>
                <a:ea typeface="Microsoft JhengHei" panose="020B0604030504040204" pitchFamily="34" charset="-120"/>
                <a:sym typeface="Pinyon Script"/>
              </a:rPr>
            </a:br>
            <a:endParaRPr sz="2400" dirty="0">
              <a:latin typeface="Microsoft JhengHei" panose="020B0604030504040204" pitchFamily="34" charset="-120"/>
              <a:ea typeface="Microsoft JhengHei" panose="020B0604030504040204" pitchFamily="34" charset="-120"/>
              <a:sym typeface="Oranienbaum" panose="02000506080000020003"/>
            </a:endParaRPr>
          </a:p>
        </p:txBody>
      </p:sp>
      <p:sp>
        <p:nvSpPr>
          <p:cNvPr id="316" name="Google Shape;316;p36"/>
          <p:cNvSpPr txBox="1">
            <a:spLocks noGrp="1"/>
          </p:cNvSpPr>
          <p:nvPr>
            <p:ph type="title" idx="2"/>
          </p:nvPr>
        </p:nvSpPr>
        <p:spPr>
          <a:xfrm>
            <a:off x="3980125" y="954200"/>
            <a:ext cx="1183800" cy="106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02</a:t>
            </a:r>
            <a:endParaRPr dirty="0"/>
          </a:p>
        </p:txBody>
      </p:sp>
      <p:sp>
        <p:nvSpPr>
          <p:cNvPr id="317" name="Google Shape;317;p36"/>
          <p:cNvSpPr txBox="1">
            <a:spLocks noGrp="1"/>
          </p:cNvSpPr>
          <p:nvPr>
            <p:ph type="subTitle" idx="1"/>
          </p:nvPr>
        </p:nvSpPr>
        <p:spPr>
          <a:xfrm>
            <a:off x="2020680" y="3378405"/>
            <a:ext cx="5102639"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600" dirty="0" err="1"/>
              <a:t>belongs_to_collection</a:t>
            </a:r>
            <a:r>
              <a:rPr lang="en-US" sz="1600" dirty="0"/>
              <a:t>,</a:t>
            </a:r>
            <a:r>
              <a:rPr lang="zh-TW" altLang="en-US" sz="1600" dirty="0"/>
              <a:t> </a:t>
            </a:r>
            <a:r>
              <a:rPr lang="en-US" sz="1600" dirty="0"/>
              <a:t>genres, homepage, </a:t>
            </a:r>
            <a:r>
              <a:rPr lang="en-US" sz="1600" dirty="0" err="1"/>
              <a:t>original_language</a:t>
            </a:r>
            <a:r>
              <a:rPr lang="en-US" sz="1600" dirty="0"/>
              <a:t>, </a:t>
            </a:r>
            <a:r>
              <a:rPr lang="en-US" sz="1600" dirty="0" err="1"/>
              <a:t>original_title</a:t>
            </a:r>
            <a:r>
              <a:rPr lang="en-US" sz="1600" dirty="0"/>
              <a:t>, </a:t>
            </a:r>
            <a:r>
              <a:rPr lang="en-US" sz="1600" dirty="0" err="1"/>
              <a:t>imdb_id</a:t>
            </a:r>
            <a:r>
              <a:rPr lang="en-US" sz="1600" dirty="0"/>
              <a:t>, overview, tagline, title, cast, crew</a:t>
            </a:r>
            <a:endParaRPr lang="en-US" sz="1600" dirty="0"/>
          </a:p>
        </p:txBody>
      </p:sp>
      <p:sp>
        <p:nvSpPr>
          <p:cNvPr id="318" name="Google Shape;318;p36"/>
          <p:cNvSpPr/>
          <p:nvPr/>
        </p:nvSpPr>
        <p:spPr>
          <a:xfrm rot="271752" flipH="1">
            <a:off x="7420872" y="3549428"/>
            <a:ext cx="1225162" cy="1001004"/>
          </a:xfrm>
          <a:custGeom>
            <a:avLst/>
            <a:gdLst/>
            <a:ahLst/>
            <a:cxnLst/>
            <a:rect l="l" t="t" r="r" b="b"/>
            <a:pathLst>
              <a:path w="45167" h="40390" extrusionOk="0">
                <a:moveTo>
                  <a:pt x="39884" y="6180"/>
                </a:moveTo>
                <a:lnTo>
                  <a:pt x="39884" y="6180"/>
                </a:lnTo>
                <a:cubicBezTo>
                  <a:pt x="39808" y="7249"/>
                  <a:pt x="39757" y="8317"/>
                  <a:pt x="39781" y="9411"/>
                </a:cubicBezTo>
                <a:lnTo>
                  <a:pt x="39781" y="9411"/>
                </a:lnTo>
                <a:cubicBezTo>
                  <a:pt x="39730" y="9411"/>
                  <a:pt x="39679" y="9386"/>
                  <a:pt x="39602" y="9386"/>
                </a:cubicBezTo>
                <a:cubicBezTo>
                  <a:pt x="39468" y="9381"/>
                  <a:pt x="39333" y="9379"/>
                  <a:pt x="39198" y="9379"/>
                </a:cubicBezTo>
                <a:cubicBezTo>
                  <a:pt x="38480" y="9379"/>
                  <a:pt x="37750" y="9440"/>
                  <a:pt x="37038" y="9591"/>
                </a:cubicBezTo>
                <a:cubicBezTo>
                  <a:pt x="37063" y="9514"/>
                  <a:pt x="37063" y="9462"/>
                  <a:pt x="37038" y="9386"/>
                </a:cubicBezTo>
                <a:cubicBezTo>
                  <a:pt x="36833" y="8514"/>
                  <a:pt x="36807" y="7616"/>
                  <a:pt x="36653" y="6744"/>
                </a:cubicBezTo>
                <a:cubicBezTo>
                  <a:pt x="37730" y="6488"/>
                  <a:pt x="38807" y="6360"/>
                  <a:pt x="39884" y="6180"/>
                </a:cubicBezTo>
                <a:close/>
                <a:moveTo>
                  <a:pt x="8256" y="5287"/>
                </a:moveTo>
                <a:cubicBezTo>
                  <a:pt x="8661" y="5287"/>
                  <a:pt x="9067" y="5293"/>
                  <a:pt x="9472" y="5308"/>
                </a:cubicBezTo>
                <a:cubicBezTo>
                  <a:pt x="9524" y="6847"/>
                  <a:pt x="9549" y="8385"/>
                  <a:pt x="9472" y="9924"/>
                </a:cubicBezTo>
                <a:cubicBezTo>
                  <a:pt x="8088" y="10001"/>
                  <a:pt x="6729" y="10078"/>
                  <a:pt x="5369" y="10283"/>
                </a:cubicBezTo>
                <a:cubicBezTo>
                  <a:pt x="5472" y="8642"/>
                  <a:pt x="5241" y="7001"/>
                  <a:pt x="5344" y="5360"/>
                </a:cubicBezTo>
                <a:cubicBezTo>
                  <a:pt x="6305" y="5323"/>
                  <a:pt x="7279" y="5287"/>
                  <a:pt x="8256" y="5287"/>
                </a:cubicBezTo>
                <a:close/>
                <a:moveTo>
                  <a:pt x="36704" y="15181"/>
                </a:moveTo>
                <a:lnTo>
                  <a:pt x="36704" y="15181"/>
                </a:lnTo>
                <a:cubicBezTo>
                  <a:pt x="37321" y="15199"/>
                  <a:pt x="37925" y="15217"/>
                  <a:pt x="38534" y="15217"/>
                </a:cubicBezTo>
                <a:cubicBezTo>
                  <a:pt x="38786" y="15217"/>
                  <a:pt x="39039" y="15214"/>
                  <a:pt x="39294" y="15206"/>
                </a:cubicBezTo>
                <a:lnTo>
                  <a:pt x="39294" y="15206"/>
                </a:lnTo>
                <a:cubicBezTo>
                  <a:pt x="39269" y="16206"/>
                  <a:pt x="39294" y="17232"/>
                  <a:pt x="39269" y="18232"/>
                </a:cubicBezTo>
                <a:cubicBezTo>
                  <a:pt x="38725" y="18320"/>
                  <a:pt x="38182" y="18360"/>
                  <a:pt x="37639" y="18360"/>
                </a:cubicBezTo>
                <a:cubicBezTo>
                  <a:pt x="37387" y="18360"/>
                  <a:pt x="37136" y="18351"/>
                  <a:pt x="36884" y="18335"/>
                </a:cubicBezTo>
                <a:lnTo>
                  <a:pt x="36833" y="18360"/>
                </a:lnTo>
                <a:cubicBezTo>
                  <a:pt x="36858" y="17283"/>
                  <a:pt x="36807" y="16232"/>
                  <a:pt x="36704" y="15181"/>
                </a:cubicBezTo>
                <a:close/>
                <a:moveTo>
                  <a:pt x="9626" y="15463"/>
                </a:moveTo>
                <a:cubicBezTo>
                  <a:pt x="9677" y="15591"/>
                  <a:pt x="9703" y="15694"/>
                  <a:pt x="9729" y="15796"/>
                </a:cubicBezTo>
                <a:cubicBezTo>
                  <a:pt x="9780" y="16976"/>
                  <a:pt x="9806" y="18130"/>
                  <a:pt x="9754" y="19309"/>
                </a:cubicBezTo>
                <a:cubicBezTo>
                  <a:pt x="9027" y="19309"/>
                  <a:pt x="8284" y="19286"/>
                  <a:pt x="7543" y="19286"/>
                </a:cubicBezTo>
                <a:cubicBezTo>
                  <a:pt x="6926" y="19286"/>
                  <a:pt x="6309" y="19302"/>
                  <a:pt x="5703" y="19360"/>
                </a:cubicBezTo>
                <a:cubicBezTo>
                  <a:pt x="5703" y="19335"/>
                  <a:pt x="5703" y="19309"/>
                  <a:pt x="5703" y="19284"/>
                </a:cubicBezTo>
                <a:cubicBezTo>
                  <a:pt x="5805" y="18078"/>
                  <a:pt x="5780" y="16847"/>
                  <a:pt x="5652" y="15642"/>
                </a:cubicBezTo>
                <a:cubicBezTo>
                  <a:pt x="6501" y="15536"/>
                  <a:pt x="7363" y="15479"/>
                  <a:pt x="8229" y="15479"/>
                </a:cubicBezTo>
                <a:cubicBezTo>
                  <a:pt x="8617" y="15479"/>
                  <a:pt x="9006" y="15490"/>
                  <a:pt x="9395" y="15514"/>
                </a:cubicBezTo>
                <a:cubicBezTo>
                  <a:pt x="9472" y="15514"/>
                  <a:pt x="9549" y="15488"/>
                  <a:pt x="9626" y="15463"/>
                </a:cubicBezTo>
                <a:close/>
                <a:moveTo>
                  <a:pt x="39127" y="23610"/>
                </a:moveTo>
                <a:cubicBezTo>
                  <a:pt x="39277" y="23610"/>
                  <a:pt x="39427" y="23613"/>
                  <a:pt x="39576" y="23617"/>
                </a:cubicBezTo>
                <a:cubicBezTo>
                  <a:pt x="39679" y="24591"/>
                  <a:pt x="39602" y="25592"/>
                  <a:pt x="39653" y="26592"/>
                </a:cubicBezTo>
                <a:cubicBezTo>
                  <a:pt x="38884" y="26592"/>
                  <a:pt x="38089" y="26720"/>
                  <a:pt x="37346" y="26976"/>
                </a:cubicBezTo>
                <a:cubicBezTo>
                  <a:pt x="37397" y="25874"/>
                  <a:pt x="37294" y="24797"/>
                  <a:pt x="37063" y="23720"/>
                </a:cubicBezTo>
                <a:cubicBezTo>
                  <a:pt x="37739" y="23656"/>
                  <a:pt x="38431" y="23610"/>
                  <a:pt x="39127" y="23610"/>
                </a:cubicBezTo>
                <a:close/>
                <a:moveTo>
                  <a:pt x="8390" y="25533"/>
                </a:moveTo>
                <a:cubicBezTo>
                  <a:pt x="8597" y="25533"/>
                  <a:pt x="8804" y="25536"/>
                  <a:pt x="9011" y="25540"/>
                </a:cubicBezTo>
                <a:lnTo>
                  <a:pt x="9241" y="25745"/>
                </a:lnTo>
                <a:cubicBezTo>
                  <a:pt x="9344" y="26617"/>
                  <a:pt x="9395" y="27489"/>
                  <a:pt x="9344" y="28361"/>
                </a:cubicBezTo>
                <a:cubicBezTo>
                  <a:pt x="8088" y="28540"/>
                  <a:pt x="6857" y="28848"/>
                  <a:pt x="5626" y="28976"/>
                </a:cubicBezTo>
                <a:cubicBezTo>
                  <a:pt x="5626" y="28976"/>
                  <a:pt x="5626" y="28951"/>
                  <a:pt x="5626" y="28951"/>
                </a:cubicBezTo>
                <a:cubicBezTo>
                  <a:pt x="5677" y="27848"/>
                  <a:pt x="5677" y="26720"/>
                  <a:pt x="5626" y="25617"/>
                </a:cubicBezTo>
                <a:cubicBezTo>
                  <a:pt x="6547" y="25575"/>
                  <a:pt x="7468" y="25533"/>
                  <a:pt x="8390" y="25533"/>
                </a:cubicBezTo>
                <a:close/>
                <a:moveTo>
                  <a:pt x="31781" y="4642"/>
                </a:moveTo>
                <a:cubicBezTo>
                  <a:pt x="30961" y="9796"/>
                  <a:pt x="31550" y="14924"/>
                  <a:pt x="31807" y="20104"/>
                </a:cubicBezTo>
                <a:cubicBezTo>
                  <a:pt x="31909" y="22361"/>
                  <a:pt x="32217" y="24566"/>
                  <a:pt x="32345" y="26822"/>
                </a:cubicBezTo>
                <a:cubicBezTo>
                  <a:pt x="32473" y="28848"/>
                  <a:pt x="32550" y="31053"/>
                  <a:pt x="31858" y="33002"/>
                </a:cubicBezTo>
                <a:lnTo>
                  <a:pt x="31858" y="32977"/>
                </a:lnTo>
                <a:cubicBezTo>
                  <a:pt x="31807" y="33054"/>
                  <a:pt x="31807" y="33130"/>
                  <a:pt x="31832" y="33207"/>
                </a:cubicBezTo>
                <a:cubicBezTo>
                  <a:pt x="31294" y="33566"/>
                  <a:pt x="30755" y="33900"/>
                  <a:pt x="30166" y="34156"/>
                </a:cubicBezTo>
                <a:cubicBezTo>
                  <a:pt x="27653" y="34182"/>
                  <a:pt x="25114" y="34207"/>
                  <a:pt x="22601" y="34259"/>
                </a:cubicBezTo>
                <a:cubicBezTo>
                  <a:pt x="20037" y="34079"/>
                  <a:pt x="17473" y="33925"/>
                  <a:pt x="14908" y="33823"/>
                </a:cubicBezTo>
                <a:cubicBezTo>
                  <a:pt x="15319" y="29464"/>
                  <a:pt x="15062" y="25053"/>
                  <a:pt x="14703" y="20694"/>
                </a:cubicBezTo>
                <a:cubicBezTo>
                  <a:pt x="14319" y="15540"/>
                  <a:pt x="13755" y="10386"/>
                  <a:pt x="13755" y="5206"/>
                </a:cubicBezTo>
                <a:lnTo>
                  <a:pt x="13755" y="5206"/>
                </a:lnTo>
                <a:cubicBezTo>
                  <a:pt x="15784" y="5336"/>
                  <a:pt x="17820" y="5401"/>
                  <a:pt x="19857" y="5401"/>
                </a:cubicBezTo>
                <a:cubicBezTo>
                  <a:pt x="23841" y="5401"/>
                  <a:pt x="27828" y="5151"/>
                  <a:pt x="31781" y="4642"/>
                </a:cubicBezTo>
                <a:close/>
                <a:moveTo>
                  <a:pt x="39628" y="31464"/>
                </a:moveTo>
                <a:cubicBezTo>
                  <a:pt x="39730" y="32489"/>
                  <a:pt x="39782" y="33515"/>
                  <a:pt x="39782" y="34566"/>
                </a:cubicBezTo>
                <a:cubicBezTo>
                  <a:pt x="39012" y="34592"/>
                  <a:pt x="38269" y="34669"/>
                  <a:pt x="37551" y="34823"/>
                </a:cubicBezTo>
                <a:cubicBezTo>
                  <a:pt x="37397" y="34336"/>
                  <a:pt x="37474" y="33720"/>
                  <a:pt x="37474" y="33207"/>
                </a:cubicBezTo>
                <a:cubicBezTo>
                  <a:pt x="37499" y="32720"/>
                  <a:pt x="37474" y="32259"/>
                  <a:pt x="37474" y="31771"/>
                </a:cubicBezTo>
                <a:cubicBezTo>
                  <a:pt x="38192" y="31720"/>
                  <a:pt x="38910" y="31592"/>
                  <a:pt x="39628" y="31464"/>
                </a:cubicBezTo>
                <a:close/>
                <a:moveTo>
                  <a:pt x="9344" y="33259"/>
                </a:moveTo>
                <a:cubicBezTo>
                  <a:pt x="9447" y="33951"/>
                  <a:pt x="9498" y="34643"/>
                  <a:pt x="9447" y="35336"/>
                </a:cubicBezTo>
                <a:cubicBezTo>
                  <a:pt x="8485" y="35672"/>
                  <a:pt x="7479" y="35851"/>
                  <a:pt x="6470" y="35851"/>
                </a:cubicBezTo>
                <a:cubicBezTo>
                  <a:pt x="6402" y="35851"/>
                  <a:pt x="6335" y="35850"/>
                  <a:pt x="6267" y="35849"/>
                </a:cubicBezTo>
                <a:cubicBezTo>
                  <a:pt x="6267" y="35746"/>
                  <a:pt x="6267" y="35592"/>
                  <a:pt x="6241" y="35541"/>
                </a:cubicBezTo>
                <a:lnTo>
                  <a:pt x="6241" y="34515"/>
                </a:lnTo>
                <a:lnTo>
                  <a:pt x="6241" y="33695"/>
                </a:lnTo>
                <a:cubicBezTo>
                  <a:pt x="7241" y="33412"/>
                  <a:pt x="8293" y="33259"/>
                  <a:pt x="9344" y="33259"/>
                </a:cubicBezTo>
                <a:close/>
                <a:moveTo>
                  <a:pt x="44320" y="0"/>
                </a:moveTo>
                <a:cubicBezTo>
                  <a:pt x="34089" y="154"/>
                  <a:pt x="23960" y="1180"/>
                  <a:pt x="13780" y="1385"/>
                </a:cubicBezTo>
                <a:cubicBezTo>
                  <a:pt x="13703" y="1334"/>
                  <a:pt x="13652" y="1308"/>
                  <a:pt x="13575" y="1283"/>
                </a:cubicBezTo>
                <a:cubicBezTo>
                  <a:pt x="12934" y="1103"/>
                  <a:pt x="12267" y="1000"/>
                  <a:pt x="11601" y="1000"/>
                </a:cubicBezTo>
                <a:cubicBezTo>
                  <a:pt x="11126" y="975"/>
                  <a:pt x="10639" y="968"/>
                  <a:pt x="10149" y="968"/>
                </a:cubicBezTo>
                <a:cubicBezTo>
                  <a:pt x="9658" y="968"/>
                  <a:pt x="9165" y="975"/>
                  <a:pt x="8677" y="975"/>
                </a:cubicBezTo>
                <a:cubicBezTo>
                  <a:pt x="6780" y="1026"/>
                  <a:pt x="4882" y="1103"/>
                  <a:pt x="3010" y="1257"/>
                </a:cubicBezTo>
                <a:lnTo>
                  <a:pt x="1856" y="1180"/>
                </a:lnTo>
                <a:cubicBezTo>
                  <a:pt x="1759" y="1054"/>
                  <a:pt x="1616" y="990"/>
                  <a:pt x="1472" y="990"/>
                </a:cubicBezTo>
                <a:cubicBezTo>
                  <a:pt x="1352" y="990"/>
                  <a:pt x="1232" y="1035"/>
                  <a:pt x="1138" y="1129"/>
                </a:cubicBezTo>
                <a:cubicBezTo>
                  <a:pt x="574" y="1180"/>
                  <a:pt x="549" y="1975"/>
                  <a:pt x="1087" y="2077"/>
                </a:cubicBezTo>
                <a:cubicBezTo>
                  <a:pt x="1497" y="9155"/>
                  <a:pt x="1497" y="16258"/>
                  <a:pt x="1087" y="23335"/>
                </a:cubicBezTo>
                <a:cubicBezTo>
                  <a:pt x="856" y="26951"/>
                  <a:pt x="805" y="30566"/>
                  <a:pt x="754" y="34182"/>
                </a:cubicBezTo>
                <a:cubicBezTo>
                  <a:pt x="754" y="35028"/>
                  <a:pt x="651" y="35874"/>
                  <a:pt x="651" y="36746"/>
                </a:cubicBezTo>
                <a:cubicBezTo>
                  <a:pt x="651" y="37413"/>
                  <a:pt x="703" y="38105"/>
                  <a:pt x="626" y="38797"/>
                </a:cubicBezTo>
                <a:cubicBezTo>
                  <a:pt x="574" y="39003"/>
                  <a:pt x="549" y="39233"/>
                  <a:pt x="549" y="39464"/>
                </a:cubicBezTo>
                <a:cubicBezTo>
                  <a:pt x="1" y="39564"/>
                  <a:pt x="179" y="40389"/>
                  <a:pt x="730" y="40389"/>
                </a:cubicBezTo>
                <a:cubicBezTo>
                  <a:pt x="746" y="40389"/>
                  <a:pt x="763" y="40389"/>
                  <a:pt x="779" y="40387"/>
                </a:cubicBezTo>
                <a:cubicBezTo>
                  <a:pt x="3318" y="40182"/>
                  <a:pt x="5831" y="39900"/>
                  <a:pt x="8370" y="39644"/>
                </a:cubicBezTo>
                <a:cubicBezTo>
                  <a:pt x="8839" y="39654"/>
                  <a:pt x="9307" y="39661"/>
                  <a:pt x="9774" y="39661"/>
                </a:cubicBezTo>
                <a:cubicBezTo>
                  <a:pt x="11707" y="39661"/>
                  <a:pt x="13624" y="39540"/>
                  <a:pt x="15524" y="39003"/>
                </a:cubicBezTo>
                <a:cubicBezTo>
                  <a:pt x="15626" y="38977"/>
                  <a:pt x="15729" y="38926"/>
                  <a:pt x="15832" y="38874"/>
                </a:cubicBezTo>
                <a:cubicBezTo>
                  <a:pt x="18242" y="38644"/>
                  <a:pt x="20678" y="38438"/>
                  <a:pt x="23088" y="38336"/>
                </a:cubicBezTo>
                <a:cubicBezTo>
                  <a:pt x="23659" y="38306"/>
                  <a:pt x="24239" y="38293"/>
                  <a:pt x="24817" y="38293"/>
                </a:cubicBezTo>
                <a:cubicBezTo>
                  <a:pt x="25226" y="38293"/>
                  <a:pt x="25634" y="38300"/>
                  <a:pt x="26037" y="38310"/>
                </a:cubicBezTo>
                <a:cubicBezTo>
                  <a:pt x="27242" y="38413"/>
                  <a:pt x="28448" y="38541"/>
                  <a:pt x="29627" y="38618"/>
                </a:cubicBezTo>
                <a:cubicBezTo>
                  <a:pt x="30213" y="38660"/>
                  <a:pt x="30800" y="38702"/>
                  <a:pt x="31400" y="38702"/>
                </a:cubicBezTo>
                <a:cubicBezTo>
                  <a:pt x="31535" y="38702"/>
                  <a:pt x="31670" y="38700"/>
                  <a:pt x="31807" y="38695"/>
                </a:cubicBezTo>
                <a:cubicBezTo>
                  <a:pt x="34304" y="38898"/>
                  <a:pt x="36802" y="39133"/>
                  <a:pt x="39286" y="39133"/>
                </a:cubicBezTo>
                <a:cubicBezTo>
                  <a:pt x="39940" y="39133"/>
                  <a:pt x="40592" y="39117"/>
                  <a:pt x="41243" y="39079"/>
                </a:cubicBezTo>
                <a:cubicBezTo>
                  <a:pt x="41419" y="39158"/>
                  <a:pt x="41611" y="39191"/>
                  <a:pt x="41806" y="39191"/>
                </a:cubicBezTo>
                <a:cubicBezTo>
                  <a:pt x="41866" y="39191"/>
                  <a:pt x="41926" y="39188"/>
                  <a:pt x="41987" y="39182"/>
                </a:cubicBezTo>
                <a:cubicBezTo>
                  <a:pt x="42192" y="39131"/>
                  <a:pt x="42371" y="39079"/>
                  <a:pt x="42551" y="38977"/>
                </a:cubicBezTo>
                <a:cubicBezTo>
                  <a:pt x="42833" y="38951"/>
                  <a:pt x="43115" y="38900"/>
                  <a:pt x="43423" y="38874"/>
                </a:cubicBezTo>
                <a:cubicBezTo>
                  <a:pt x="43525" y="38849"/>
                  <a:pt x="43628" y="38797"/>
                  <a:pt x="43705" y="38720"/>
                </a:cubicBezTo>
                <a:cubicBezTo>
                  <a:pt x="43705" y="38695"/>
                  <a:pt x="43730" y="38669"/>
                  <a:pt x="43730" y="38669"/>
                </a:cubicBezTo>
                <a:cubicBezTo>
                  <a:pt x="43756" y="38592"/>
                  <a:pt x="43782" y="38515"/>
                  <a:pt x="43782" y="38438"/>
                </a:cubicBezTo>
                <a:cubicBezTo>
                  <a:pt x="43833" y="27797"/>
                  <a:pt x="44295" y="17155"/>
                  <a:pt x="44705" y="6514"/>
                </a:cubicBezTo>
                <a:cubicBezTo>
                  <a:pt x="44987" y="5257"/>
                  <a:pt x="45166" y="3949"/>
                  <a:pt x="44859" y="2744"/>
                </a:cubicBezTo>
                <a:cubicBezTo>
                  <a:pt x="44884" y="2001"/>
                  <a:pt x="44910" y="1257"/>
                  <a:pt x="44936" y="513"/>
                </a:cubicBezTo>
                <a:cubicBezTo>
                  <a:pt x="44961" y="257"/>
                  <a:pt x="44731" y="52"/>
                  <a:pt x="44474" y="26"/>
                </a:cubicBezTo>
                <a:cubicBezTo>
                  <a:pt x="44423" y="26"/>
                  <a:pt x="44372" y="0"/>
                  <a:pt x="44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4" name="Google Shape;324;p36"/>
          <p:cNvGrpSpPr/>
          <p:nvPr/>
        </p:nvGrpSpPr>
        <p:grpSpPr>
          <a:xfrm rot="-5147295">
            <a:off x="7236470" y="3057176"/>
            <a:ext cx="263153" cy="361160"/>
            <a:chOff x="6151609" y="1333970"/>
            <a:chExt cx="201284" cy="346766"/>
          </a:xfrm>
        </p:grpSpPr>
        <p:sp>
          <p:nvSpPr>
            <p:cNvPr id="325" name="Google Shape;325;p36"/>
            <p:cNvSpPr/>
            <p:nvPr/>
          </p:nvSpPr>
          <p:spPr>
            <a:xfrm>
              <a:off x="6151609" y="1333970"/>
              <a:ext cx="81721" cy="97317"/>
            </a:xfrm>
            <a:custGeom>
              <a:avLst/>
              <a:gdLst/>
              <a:ahLst/>
              <a:cxnLst/>
              <a:rect l="l" t="t" r="r" b="b"/>
              <a:pathLst>
                <a:path w="4805" h="5722" extrusionOk="0">
                  <a:moveTo>
                    <a:pt x="4001" y="1"/>
                  </a:moveTo>
                  <a:cubicBezTo>
                    <a:pt x="3877" y="1"/>
                    <a:pt x="3750" y="55"/>
                    <a:pt x="3639" y="183"/>
                  </a:cubicBezTo>
                  <a:cubicBezTo>
                    <a:pt x="2383" y="1671"/>
                    <a:pt x="1229" y="3235"/>
                    <a:pt x="203" y="4876"/>
                  </a:cubicBezTo>
                  <a:cubicBezTo>
                    <a:pt x="0" y="5319"/>
                    <a:pt x="355" y="5722"/>
                    <a:pt x="742" y="5722"/>
                  </a:cubicBezTo>
                  <a:cubicBezTo>
                    <a:pt x="893" y="5722"/>
                    <a:pt x="1048" y="5661"/>
                    <a:pt x="1177" y="5517"/>
                  </a:cubicBezTo>
                  <a:cubicBezTo>
                    <a:pt x="2126" y="3953"/>
                    <a:pt x="3203" y="2466"/>
                    <a:pt x="4408" y="1055"/>
                  </a:cubicBezTo>
                  <a:cubicBezTo>
                    <a:pt x="4804" y="620"/>
                    <a:pt x="4421" y="1"/>
                    <a:pt x="40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36"/>
            <p:cNvSpPr/>
            <p:nvPr/>
          </p:nvSpPr>
          <p:spPr>
            <a:xfrm>
              <a:off x="6192019" y="1460693"/>
              <a:ext cx="127658" cy="76551"/>
            </a:xfrm>
            <a:custGeom>
              <a:avLst/>
              <a:gdLst/>
              <a:ahLst/>
              <a:cxnLst/>
              <a:rect l="l" t="t" r="r" b="b"/>
              <a:pathLst>
                <a:path w="7506" h="4501" extrusionOk="0">
                  <a:moveTo>
                    <a:pt x="6655" y="0"/>
                  </a:moveTo>
                  <a:cubicBezTo>
                    <a:pt x="6572" y="0"/>
                    <a:pt x="6483" y="21"/>
                    <a:pt x="6392" y="66"/>
                  </a:cubicBezTo>
                  <a:cubicBezTo>
                    <a:pt x="4392" y="1066"/>
                    <a:pt x="2545" y="2323"/>
                    <a:pt x="571" y="3400"/>
                  </a:cubicBezTo>
                  <a:cubicBezTo>
                    <a:pt x="1" y="3707"/>
                    <a:pt x="312" y="4500"/>
                    <a:pt x="830" y="4500"/>
                  </a:cubicBezTo>
                  <a:cubicBezTo>
                    <a:pt x="918" y="4500"/>
                    <a:pt x="1012" y="4478"/>
                    <a:pt x="1109" y="4425"/>
                  </a:cubicBezTo>
                  <a:cubicBezTo>
                    <a:pt x="3084" y="3374"/>
                    <a:pt x="4930" y="2092"/>
                    <a:pt x="6930" y="1092"/>
                  </a:cubicBezTo>
                  <a:cubicBezTo>
                    <a:pt x="7506" y="804"/>
                    <a:pt x="7183" y="0"/>
                    <a:pt x="66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36"/>
            <p:cNvSpPr/>
            <p:nvPr/>
          </p:nvSpPr>
          <p:spPr>
            <a:xfrm>
              <a:off x="6227004" y="1631125"/>
              <a:ext cx="125890" cy="49611"/>
            </a:xfrm>
            <a:custGeom>
              <a:avLst/>
              <a:gdLst/>
              <a:ahLst/>
              <a:cxnLst/>
              <a:rect l="l" t="t" r="r" b="b"/>
              <a:pathLst>
                <a:path w="7402" h="2917" extrusionOk="0">
                  <a:moveTo>
                    <a:pt x="779" y="1"/>
                  </a:moveTo>
                  <a:cubicBezTo>
                    <a:pt x="217" y="1"/>
                    <a:pt x="0" y="920"/>
                    <a:pt x="616" y="1148"/>
                  </a:cubicBezTo>
                  <a:cubicBezTo>
                    <a:pt x="2514" y="1841"/>
                    <a:pt x="4412" y="2430"/>
                    <a:pt x="6360" y="2892"/>
                  </a:cubicBezTo>
                  <a:cubicBezTo>
                    <a:pt x="6420" y="2909"/>
                    <a:pt x="6477" y="2917"/>
                    <a:pt x="6531" y="2917"/>
                  </a:cubicBezTo>
                  <a:cubicBezTo>
                    <a:pt x="7134" y="2917"/>
                    <a:pt x="7401" y="1954"/>
                    <a:pt x="6719" y="1789"/>
                  </a:cubicBezTo>
                  <a:cubicBezTo>
                    <a:pt x="4771" y="1328"/>
                    <a:pt x="2873" y="738"/>
                    <a:pt x="1001" y="46"/>
                  </a:cubicBezTo>
                  <a:cubicBezTo>
                    <a:pt x="922" y="15"/>
                    <a:pt x="848" y="1"/>
                    <a:pt x="7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 name="Google Shape;365;p39"/>
          <p:cNvGrpSpPr/>
          <p:nvPr/>
        </p:nvGrpSpPr>
        <p:grpSpPr>
          <a:xfrm rot="-695300" flipH="1">
            <a:off x="506367" y="1618499"/>
            <a:ext cx="2103935" cy="1348500"/>
            <a:chOff x="3489970" y="2393010"/>
            <a:chExt cx="700420" cy="450189"/>
          </a:xfrm>
        </p:grpSpPr>
        <p:sp>
          <p:nvSpPr>
            <p:cNvPr id="22" name="Google Shape;366;p39"/>
            <p:cNvSpPr/>
            <p:nvPr/>
          </p:nvSpPr>
          <p:spPr>
            <a:xfrm>
              <a:off x="3489970" y="2393010"/>
              <a:ext cx="700420" cy="450189"/>
            </a:xfrm>
            <a:custGeom>
              <a:avLst/>
              <a:gdLst/>
              <a:ahLst/>
              <a:cxnLst/>
              <a:rect l="l" t="t" r="r" b="b"/>
              <a:pathLst>
                <a:path w="41183" h="26470" extrusionOk="0">
                  <a:moveTo>
                    <a:pt x="5950" y="9354"/>
                  </a:moveTo>
                  <a:cubicBezTo>
                    <a:pt x="5924" y="9380"/>
                    <a:pt x="5924" y="9406"/>
                    <a:pt x="5898" y="9431"/>
                  </a:cubicBezTo>
                  <a:cubicBezTo>
                    <a:pt x="5667" y="9636"/>
                    <a:pt x="5462" y="9816"/>
                    <a:pt x="5232" y="9995"/>
                  </a:cubicBezTo>
                  <a:cubicBezTo>
                    <a:pt x="5462" y="9765"/>
                    <a:pt x="5719" y="9559"/>
                    <a:pt x="5950" y="9354"/>
                  </a:cubicBezTo>
                  <a:close/>
                  <a:moveTo>
                    <a:pt x="28196" y="1"/>
                  </a:moveTo>
                  <a:cubicBezTo>
                    <a:pt x="28093" y="1"/>
                    <a:pt x="28008" y="54"/>
                    <a:pt x="27951" y="149"/>
                  </a:cubicBezTo>
                  <a:cubicBezTo>
                    <a:pt x="27822" y="379"/>
                    <a:pt x="27746" y="610"/>
                    <a:pt x="27669" y="841"/>
                  </a:cubicBezTo>
                  <a:cubicBezTo>
                    <a:pt x="27207" y="1636"/>
                    <a:pt x="27053" y="2815"/>
                    <a:pt x="27540" y="3559"/>
                  </a:cubicBezTo>
                  <a:cubicBezTo>
                    <a:pt x="27566" y="3636"/>
                    <a:pt x="27592" y="3739"/>
                    <a:pt x="27617" y="3841"/>
                  </a:cubicBezTo>
                  <a:cubicBezTo>
                    <a:pt x="27779" y="4315"/>
                    <a:pt x="28024" y="4492"/>
                    <a:pt x="28294" y="4492"/>
                  </a:cubicBezTo>
                  <a:cubicBezTo>
                    <a:pt x="28622" y="4492"/>
                    <a:pt x="28988" y="4228"/>
                    <a:pt x="29284" y="3918"/>
                  </a:cubicBezTo>
                  <a:cubicBezTo>
                    <a:pt x="30310" y="5508"/>
                    <a:pt x="31412" y="7098"/>
                    <a:pt x="32310" y="8764"/>
                  </a:cubicBezTo>
                  <a:cubicBezTo>
                    <a:pt x="32848" y="9739"/>
                    <a:pt x="33361" y="10585"/>
                    <a:pt x="34156" y="11226"/>
                  </a:cubicBezTo>
                  <a:cubicBezTo>
                    <a:pt x="33185" y="11090"/>
                    <a:pt x="32199" y="11028"/>
                    <a:pt x="31221" y="11028"/>
                  </a:cubicBezTo>
                  <a:cubicBezTo>
                    <a:pt x="30908" y="11028"/>
                    <a:pt x="30595" y="11034"/>
                    <a:pt x="30284" y="11047"/>
                  </a:cubicBezTo>
                  <a:cubicBezTo>
                    <a:pt x="28105" y="11175"/>
                    <a:pt x="22258" y="12149"/>
                    <a:pt x="23976" y="15585"/>
                  </a:cubicBezTo>
                  <a:lnTo>
                    <a:pt x="23848" y="15585"/>
                  </a:lnTo>
                  <a:cubicBezTo>
                    <a:pt x="22505" y="15720"/>
                    <a:pt x="21142" y="15795"/>
                    <a:pt x="19794" y="15795"/>
                  </a:cubicBezTo>
                  <a:cubicBezTo>
                    <a:pt x="19598" y="15795"/>
                    <a:pt x="19402" y="15794"/>
                    <a:pt x="19207" y="15791"/>
                  </a:cubicBezTo>
                  <a:cubicBezTo>
                    <a:pt x="19556" y="12908"/>
                    <a:pt x="15515" y="12480"/>
                    <a:pt x="12979" y="12480"/>
                  </a:cubicBezTo>
                  <a:cubicBezTo>
                    <a:pt x="12537" y="12480"/>
                    <a:pt x="12141" y="12493"/>
                    <a:pt x="11822" y="12508"/>
                  </a:cubicBezTo>
                  <a:cubicBezTo>
                    <a:pt x="10514" y="12585"/>
                    <a:pt x="9206" y="12790"/>
                    <a:pt x="7924" y="13098"/>
                  </a:cubicBezTo>
                  <a:cubicBezTo>
                    <a:pt x="10898" y="9893"/>
                    <a:pt x="14181" y="6970"/>
                    <a:pt x="16848" y="3508"/>
                  </a:cubicBezTo>
                  <a:cubicBezTo>
                    <a:pt x="16893" y="3538"/>
                    <a:pt x="16946" y="3550"/>
                    <a:pt x="17004" y="3550"/>
                  </a:cubicBezTo>
                  <a:cubicBezTo>
                    <a:pt x="17045" y="3550"/>
                    <a:pt x="17087" y="3544"/>
                    <a:pt x="17130" y="3533"/>
                  </a:cubicBezTo>
                  <a:cubicBezTo>
                    <a:pt x="17566" y="3995"/>
                    <a:pt x="18130" y="4226"/>
                    <a:pt x="18642" y="4687"/>
                  </a:cubicBezTo>
                  <a:cubicBezTo>
                    <a:pt x="18708" y="4743"/>
                    <a:pt x="18786" y="4769"/>
                    <a:pt x="18863" y="4769"/>
                  </a:cubicBezTo>
                  <a:cubicBezTo>
                    <a:pt x="19000" y="4769"/>
                    <a:pt x="19132" y="4690"/>
                    <a:pt x="19181" y="4559"/>
                  </a:cubicBezTo>
                  <a:cubicBezTo>
                    <a:pt x="19514" y="3405"/>
                    <a:pt x="20078" y="1149"/>
                    <a:pt x="18386" y="764"/>
                  </a:cubicBezTo>
                  <a:cubicBezTo>
                    <a:pt x="18200" y="720"/>
                    <a:pt x="18010" y="700"/>
                    <a:pt x="17818" y="700"/>
                  </a:cubicBezTo>
                  <a:cubicBezTo>
                    <a:pt x="16442" y="700"/>
                    <a:pt x="14933" y="1727"/>
                    <a:pt x="13899" y="2380"/>
                  </a:cubicBezTo>
                  <a:cubicBezTo>
                    <a:pt x="12027" y="3559"/>
                    <a:pt x="10360" y="5046"/>
                    <a:pt x="8642" y="6405"/>
                  </a:cubicBezTo>
                  <a:cubicBezTo>
                    <a:pt x="5667" y="8739"/>
                    <a:pt x="2719" y="11226"/>
                    <a:pt x="385" y="14226"/>
                  </a:cubicBezTo>
                  <a:cubicBezTo>
                    <a:pt x="231" y="14406"/>
                    <a:pt x="308" y="14662"/>
                    <a:pt x="513" y="14739"/>
                  </a:cubicBezTo>
                  <a:cubicBezTo>
                    <a:pt x="513" y="14816"/>
                    <a:pt x="539" y="14893"/>
                    <a:pt x="565" y="14970"/>
                  </a:cubicBezTo>
                  <a:lnTo>
                    <a:pt x="385" y="14970"/>
                  </a:lnTo>
                  <a:cubicBezTo>
                    <a:pt x="129" y="14970"/>
                    <a:pt x="0" y="15278"/>
                    <a:pt x="154" y="15483"/>
                  </a:cubicBezTo>
                  <a:cubicBezTo>
                    <a:pt x="103" y="15534"/>
                    <a:pt x="77" y="15611"/>
                    <a:pt x="77" y="15688"/>
                  </a:cubicBezTo>
                  <a:cubicBezTo>
                    <a:pt x="77" y="17534"/>
                    <a:pt x="77" y="19380"/>
                    <a:pt x="488" y="21175"/>
                  </a:cubicBezTo>
                  <a:cubicBezTo>
                    <a:pt x="539" y="21304"/>
                    <a:pt x="667" y="21406"/>
                    <a:pt x="795" y="21406"/>
                  </a:cubicBezTo>
                  <a:lnTo>
                    <a:pt x="5796" y="21406"/>
                  </a:lnTo>
                  <a:cubicBezTo>
                    <a:pt x="6103" y="21329"/>
                    <a:pt x="6103" y="20868"/>
                    <a:pt x="5796" y="20791"/>
                  </a:cubicBezTo>
                  <a:lnTo>
                    <a:pt x="1077" y="20791"/>
                  </a:lnTo>
                  <a:cubicBezTo>
                    <a:pt x="718" y="19098"/>
                    <a:pt x="718" y="17380"/>
                    <a:pt x="718" y="15688"/>
                  </a:cubicBezTo>
                  <a:cubicBezTo>
                    <a:pt x="718" y="15662"/>
                    <a:pt x="718" y="15611"/>
                    <a:pt x="693" y="15585"/>
                  </a:cubicBezTo>
                  <a:cubicBezTo>
                    <a:pt x="1436" y="15585"/>
                    <a:pt x="2180" y="15662"/>
                    <a:pt x="2924" y="15714"/>
                  </a:cubicBezTo>
                  <a:cubicBezTo>
                    <a:pt x="2983" y="15758"/>
                    <a:pt x="3060" y="15786"/>
                    <a:pt x="3134" y="15786"/>
                  </a:cubicBezTo>
                  <a:cubicBezTo>
                    <a:pt x="3188" y="15786"/>
                    <a:pt x="3240" y="15771"/>
                    <a:pt x="3283" y="15739"/>
                  </a:cubicBezTo>
                  <a:lnTo>
                    <a:pt x="4103" y="15816"/>
                  </a:lnTo>
                  <a:cubicBezTo>
                    <a:pt x="4360" y="15867"/>
                    <a:pt x="4590" y="15919"/>
                    <a:pt x="4821" y="15944"/>
                  </a:cubicBezTo>
                  <a:lnTo>
                    <a:pt x="4924" y="15944"/>
                  </a:lnTo>
                  <a:lnTo>
                    <a:pt x="5591" y="16021"/>
                  </a:lnTo>
                  <a:cubicBezTo>
                    <a:pt x="5604" y="16023"/>
                    <a:pt x="5616" y="16023"/>
                    <a:pt x="5629" y="16023"/>
                  </a:cubicBezTo>
                  <a:cubicBezTo>
                    <a:pt x="5855" y="16023"/>
                    <a:pt x="5921" y="15807"/>
                    <a:pt x="5873" y="15637"/>
                  </a:cubicBezTo>
                  <a:cubicBezTo>
                    <a:pt x="5924" y="15534"/>
                    <a:pt x="5924" y="15432"/>
                    <a:pt x="5873" y="15329"/>
                  </a:cubicBezTo>
                  <a:cubicBezTo>
                    <a:pt x="5565" y="14842"/>
                    <a:pt x="6026" y="14457"/>
                    <a:pt x="6796" y="14149"/>
                  </a:cubicBezTo>
                  <a:cubicBezTo>
                    <a:pt x="6814" y="14154"/>
                    <a:pt x="6832" y="14156"/>
                    <a:pt x="6850" y="14156"/>
                  </a:cubicBezTo>
                  <a:cubicBezTo>
                    <a:pt x="6934" y="14156"/>
                    <a:pt x="7014" y="14110"/>
                    <a:pt x="7078" y="14047"/>
                  </a:cubicBezTo>
                  <a:lnTo>
                    <a:pt x="7078" y="14021"/>
                  </a:lnTo>
                  <a:cubicBezTo>
                    <a:pt x="8796" y="13431"/>
                    <a:pt x="11591" y="13149"/>
                    <a:pt x="12027" y="13124"/>
                  </a:cubicBezTo>
                  <a:cubicBezTo>
                    <a:pt x="12293" y="13111"/>
                    <a:pt x="12659" y="13099"/>
                    <a:pt x="13083" y="13099"/>
                  </a:cubicBezTo>
                  <a:cubicBezTo>
                    <a:pt x="15275" y="13099"/>
                    <a:pt x="19021" y="13432"/>
                    <a:pt x="18591" y="15816"/>
                  </a:cubicBezTo>
                  <a:cubicBezTo>
                    <a:pt x="18566" y="15893"/>
                    <a:pt x="18566" y="15944"/>
                    <a:pt x="18591" y="15996"/>
                  </a:cubicBezTo>
                  <a:cubicBezTo>
                    <a:pt x="18514" y="16201"/>
                    <a:pt x="18668" y="16406"/>
                    <a:pt x="18873" y="16432"/>
                  </a:cubicBezTo>
                  <a:cubicBezTo>
                    <a:pt x="19085" y="16435"/>
                    <a:pt x="19297" y="16436"/>
                    <a:pt x="19508" y="16436"/>
                  </a:cubicBezTo>
                  <a:cubicBezTo>
                    <a:pt x="20963" y="16436"/>
                    <a:pt x="22415" y="16361"/>
                    <a:pt x="23848" y="16226"/>
                  </a:cubicBezTo>
                  <a:cubicBezTo>
                    <a:pt x="24053" y="16201"/>
                    <a:pt x="24207" y="15996"/>
                    <a:pt x="24130" y="15791"/>
                  </a:cubicBezTo>
                  <a:lnTo>
                    <a:pt x="24130" y="15791"/>
                  </a:lnTo>
                  <a:cubicBezTo>
                    <a:pt x="24170" y="15805"/>
                    <a:pt x="24210" y="15812"/>
                    <a:pt x="24249" y="15812"/>
                  </a:cubicBezTo>
                  <a:cubicBezTo>
                    <a:pt x="24478" y="15812"/>
                    <a:pt x="24650" y="15570"/>
                    <a:pt x="24540" y="15329"/>
                  </a:cubicBezTo>
                  <a:cubicBezTo>
                    <a:pt x="23104" y="12534"/>
                    <a:pt x="28464" y="11842"/>
                    <a:pt x="30105" y="11713"/>
                  </a:cubicBezTo>
                  <a:cubicBezTo>
                    <a:pt x="30512" y="11690"/>
                    <a:pt x="30920" y="11679"/>
                    <a:pt x="31327" y="11679"/>
                  </a:cubicBezTo>
                  <a:cubicBezTo>
                    <a:pt x="32277" y="11679"/>
                    <a:pt x="33223" y="11742"/>
                    <a:pt x="34156" y="11867"/>
                  </a:cubicBezTo>
                  <a:cubicBezTo>
                    <a:pt x="34207" y="11944"/>
                    <a:pt x="34284" y="11995"/>
                    <a:pt x="34361" y="11995"/>
                  </a:cubicBezTo>
                  <a:cubicBezTo>
                    <a:pt x="35438" y="12124"/>
                    <a:pt x="35900" y="12944"/>
                    <a:pt x="36156" y="13919"/>
                  </a:cubicBezTo>
                  <a:cubicBezTo>
                    <a:pt x="36156" y="13970"/>
                    <a:pt x="36182" y="14021"/>
                    <a:pt x="36233" y="14072"/>
                  </a:cubicBezTo>
                  <a:cubicBezTo>
                    <a:pt x="36259" y="14201"/>
                    <a:pt x="36387" y="14278"/>
                    <a:pt x="36515" y="14278"/>
                  </a:cubicBezTo>
                  <a:cubicBezTo>
                    <a:pt x="36810" y="14278"/>
                    <a:pt x="37438" y="14329"/>
                    <a:pt x="38121" y="14329"/>
                  </a:cubicBezTo>
                  <a:cubicBezTo>
                    <a:pt x="38804" y="14329"/>
                    <a:pt x="39541" y="14278"/>
                    <a:pt x="40054" y="14072"/>
                  </a:cubicBezTo>
                  <a:cubicBezTo>
                    <a:pt x="40362" y="15278"/>
                    <a:pt x="40515" y="16508"/>
                    <a:pt x="40567" y="17739"/>
                  </a:cubicBezTo>
                  <a:cubicBezTo>
                    <a:pt x="39849" y="17944"/>
                    <a:pt x="39131" y="18047"/>
                    <a:pt x="38387" y="18098"/>
                  </a:cubicBezTo>
                  <a:cubicBezTo>
                    <a:pt x="38259" y="18098"/>
                    <a:pt x="38131" y="18175"/>
                    <a:pt x="38105" y="18303"/>
                  </a:cubicBezTo>
                  <a:cubicBezTo>
                    <a:pt x="38079" y="18329"/>
                    <a:pt x="38079" y="18380"/>
                    <a:pt x="38079" y="18406"/>
                  </a:cubicBezTo>
                  <a:cubicBezTo>
                    <a:pt x="37900" y="20073"/>
                    <a:pt x="37259" y="21560"/>
                    <a:pt x="35849" y="22586"/>
                  </a:cubicBezTo>
                  <a:cubicBezTo>
                    <a:pt x="34464" y="23586"/>
                    <a:pt x="32695" y="23868"/>
                    <a:pt x="31079" y="24073"/>
                  </a:cubicBezTo>
                  <a:cubicBezTo>
                    <a:pt x="30383" y="24156"/>
                    <a:pt x="29675" y="24222"/>
                    <a:pt x="28972" y="24222"/>
                  </a:cubicBezTo>
                  <a:cubicBezTo>
                    <a:pt x="28148" y="24222"/>
                    <a:pt x="27329" y="24131"/>
                    <a:pt x="26540" y="23868"/>
                  </a:cubicBezTo>
                  <a:cubicBezTo>
                    <a:pt x="24822" y="23278"/>
                    <a:pt x="24156" y="21534"/>
                    <a:pt x="23950" y="19868"/>
                  </a:cubicBezTo>
                  <a:cubicBezTo>
                    <a:pt x="23922" y="19668"/>
                    <a:pt x="23750" y="19563"/>
                    <a:pt x="23594" y="19563"/>
                  </a:cubicBezTo>
                  <a:cubicBezTo>
                    <a:pt x="23471" y="19563"/>
                    <a:pt x="23358" y="19629"/>
                    <a:pt x="23335" y="19765"/>
                  </a:cubicBezTo>
                  <a:cubicBezTo>
                    <a:pt x="22258" y="19868"/>
                    <a:pt x="21207" y="20073"/>
                    <a:pt x="20207" y="20406"/>
                  </a:cubicBezTo>
                  <a:cubicBezTo>
                    <a:pt x="20185" y="20402"/>
                    <a:pt x="20163" y="20400"/>
                    <a:pt x="20141" y="20400"/>
                  </a:cubicBezTo>
                  <a:cubicBezTo>
                    <a:pt x="20036" y="20400"/>
                    <a:pt x="19937" y="20449"/>
                    <a:pt x="19873" y="20534"/>
                  </a:cubicBezTo>
                  <a:lnTo>
                    <a:pt x="19617" y="20611"/>
                  </a:lnTo>
                  <a:cubicBezTo>
                    <a:pt x="19309" y="20688"/>
                    <a:pt x="19309" y="21124"/>
                    <a:pt x="19617" y="21227"/>
                  </a:cubicBezTo>
                  <a:cubicBezTo>
                    <a:pt x="19258" y="22586"/>
                    <a:pt x="19001" y="24560"/>
                    <a:pt x="17796" y="25073"/>
                  </a:cubicBezTo>
                  <a:cubicBezTo>
                    <a:pt x="16360" y="25663"/>
                    <a:pt x="14642" y="25688"/>
                    <a:pt x="13129" y="25765"/>
                  </a:cubicBezTo>
                  <a:cubicBezTo>
                    <a:pt x="12525" y="25788"/>
                    <a:pt x="11882" y="25839"/>
                    <a:pt x="11242" y="25839"/>
                  </a:cubicBezTo>
                  <a:cubicBezTo>
                    <a:pt x="10416" y="25839"/>
                    <a:pt x="9595" y="25753"/>
                    <a:pt x="8873" y="25406"/>
                  </a:cubicBezTo>
                  <a:cubicBezTo>
                    <a:pt x="7591" y="24765"/>
                    <a:pt x="7001" y="23022"/>
                    <a:pt x="6437" y="21791"/>
                  </a:cubicBezTo>
                  <a:cubicBezTo>
                    <a:pt x="6389" y="21679"/>
                    <a:pt x="6303" y="21632"/>
                    <a:pt x="6214" y="21632"/>
                  </a:cubicBezTo>
                  <a:cubicBezTo>
                    <a:pt x="6016" y="21632"/>
                    <a:pt x="5800" y="21860"/>
                    <a:pt x="5924" y="22124"/>
                  </a:cubicBezTo>
                  <a:cubicBezTo>
                    <a:pt x="6514" y="23483"/>
                    <a:pt x="7103" y="25022"/>
                    <a:pt x="8411" y="25868"/>
                  </a:cubicBezTo>
                  <a:cubicBezTo>
                    <a:pt x="9182" y="26352"/>
                    <a:pt x="10157" y="26470"/>
                    <a:pt x="11138" y="26470"/>
                  </a:cubicBezTo>
                  <a:cubicBezTo>
                    <a:pt x="11822" y="26470"/>
                    <a:pt x="12508" y="26412"/>
                    <a:pt x="13129" y="26381"/>
                  </a:cubicBezTo>
                  <a:cubicBezTo>
                    <a:pt x="14822" y="26330"/>
                    <a:pt x="16796" y="26253"/>
                    <a:pt x="18335" y="25509"/>
                  </a:cubicBezTo>
                  <a:cubicBezTo>
                    <a:pt x="18976" y="25176"/>
                    <a:pt x="19258" y="24355"/>
                    <a:pt x="19514" y="23714"/>
                  </a:cubicBezTo>
                  <a:cubicBezTo>
                    <a:pt x="19822" y="22842"/>
                    <a:pt x="20002" y="21919"/>
                    <a:pt x="20309" y="21047"/>
                  </a:cubicBezTo>
                  <a:cubicBezTo>
                    <a:pt x="21309" y="20688"/>
                    <a:pt x="22335" y="20483"/>
                    <a:pt x="23386" y="20406"/>
                  </a:cubicBezTo>
                  <a:cubicBezTo>
                    <a:pt x="23643" y="21893"/>
                    <a:pt x="24233" y="23227"/>
                    <a:pt x="25566" y="24099"/>
                  </a:cubicBezTo>
                  <a:cubicBezTo>
                    <a:pt x="26500" y="24686"/>
                    <a:pt x="27620" y="24858"/>
                    <a:pt x="28743" y="24858"/>
                  </a:cubicBezTo>
                  <a:cubicBezTo>
                    <a:pt x="29532" y="24858"/>
                    <a:pt x="30323" y="24773"/>
                    <a:pt x="31053" y="24688"/>
                  </a:cubicBezTo>
                  <a:cubicBezTo>
                    <a:pt x="32900" y="24483"/>
                    <a:pt x="34797" y="24073"/>
                    <a:pt x="36336" y="22996"/>
                  </a:cubicBezTo>
                  <a:cubicBezTo>
                    <a:pt x="37746" y="21970"/>
                    <a:pt x="38413" y="20381"/>
                    <a:pt x="38644" y="18714"/>
                  </a:cubicBezTo>
                  <a:cubicBezTo>
                    <a:pt x="39413" y="18637"/>
                    <a:pt x="40182" y="18509"/>
                    <a:pt x="40951" y="18303"/>
                  </a:cubicBezTo>
                  <a:cubicBezTo>
                    <a:pt x="41028" y="18278"/>
                    <a:pt x="41105" y="18227"/>
                    <a:pt x="41131" y="18150"/>
                  </a:cubicBezTo>
                  <a:cubicBezTo>
                    <a:pt x="41156" y="18098"/>
                    <a:pt x="41182" y="18047"/>
                    <a:pt x="41182" y="17996"/>
                  </a:cubicBezTo>
                  <a:cubicBezTo>
                    <a:pt x="41156" y="16534"/>
                    <a:pt x="40977" y="15047"/>
                    <a:pt x="40592" y="13637"/>
                  </a:cubicBezTo>
                  <a:cubicBezTo>
                    <a:pt x="40721" y="13354"/>
                    <a:pt x="40695" y="13047"/>
                    <a:pt x="40541" y="12790"/>
                  </a:cubicBezTo>
                  <a:cubicBezTo>
                    <a:pt x="40567" y="12688"/>
                    <a:pt x="40515" y="12585"/>
                    <a:pt x="40413" y="12508"/>
                  </a:cubicBezTo>
                  <a:cubicBezTo>
                    <a:pt x="35823" y="8995"/>
                    <a:pt x="33951" y="2251"/>
                    <a:pt x="28310" y="20"/>
                  </a:cubicBezTo>
                  <a:cubicBezTo>
                    <a:pt x="28270" y="7"/>
                    <a:pt x="28232" y="1"/>
                    <a:pt x="28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367;p39"/>
            <p:cNvSpPr/>
            <p:nvPr/>
          </p:nvSpPr>
          <p:spPr>
            <a:xfrm>
              <a:off x="3606845" y="2657817"/>
              <a:ext cx="178392" cy="141570"/>
            </a:xfrm>
            <a:custGeom>
              <a:avLst/>
              <a:gdLst/>
              <a:ahLst/>
              <a:cxnLst/>
              <a:rect l="l" t="t" r="r" b="b"/>
              <a:pathLst>
                <a:path w="10489" h="8324" extrusionOk="0">
                  <a:moveTo>
                    <a:pt x="2001" y="1169"/>
                  </a:moveTo>
                  <a:cubicBezTo>
                    <a:pt x="1642" y="1400"/>
                    <a:pt x="1334" y="1682"/>
                    <a:pt x="1052" y="1990"/>
                  </a:cubicBezTo>
                  <a:cubicBezTo>
                    <a:pt x="1001" y="1733"/>
                    <a:pt x="975" y="1477"/>
                    <a:pt x="924" y="1195"/>
                  </a:cubicBezTo>
                  <a:lnTo>
                    <a:pt x="949" y="1195"/>
                  </a:lnTo>
                  <a:cubicBezTo>
                    <a:pt x="1283" y="1169"/>
                    <a:pt x="1642" y="1169"/>
                    <a:pt x="2001" y="1169"/>
                  </a:cubicBezTo>
                  <a:close/>
                  <a:moveTo>
                    <a:pt x="3257" y="1144"/>
                  </a:moveTo>
                  <a:cubicBezTo>
                    <a:pt x="2488" y="1631"/>
                    <a:pt x="1847" y="2400"/>
                    <a:pt x="1257" y="3041"/>
                  </a:cubicBezTo>
                  <a:cubicBezTo>
                    <a:pt x="1231" y="2939"/>
                    <a:pt x="1206" y="2836"/>
                    <a:pt x="1180" y="2708"/>
                  </a:cubicBezTo>
                  <a:cubicBezTo>
                    <a:pt x="1231" y="2708"/>
                    <a:pt x="1283" y="2657"/>
                    <a:pt x="1308" y="2631"/>
                  </a:cubicBezTo>
                  <a:cubicBezTo>
                    <a:pt x="1693" y="2195"/>
                    <a:pt x="2103" y="1810"/>
                    <a:pt x="2591" y="1503"/>
                  </a:cubicBezTo>
                  <a:cubicBezTo>
                    <a:pt x="2693" y="1426"/>
                    <a:pt x="2744" y="1272"/>
                    <a:pt x="2719" y="1144"/>
                  </a:cubicBezTo>
                  <a:close/>
                  <a:moveTo>
                    <a:pt x="9540" y="759"/>
                  </a:moveTo>
                  <a:cubicBezTo>
                    <a:pt x="10001" y="2451"/>
                    <a:pt x="9873" y="4400"/>
                    <a:pt x="9719" y="6093"/>
                  </a:cubicBezTo>
                  <a:cubicBezTo>
                    <a:pt x="9668" y="6554"/>
                    <a:pt x="9617" y="7067"/>
                    <a:pt x="9206" y="7349"/>
                  </a:cubicBezTo>
                  <a:cubicBezTo>
                    <a:pt x="8616" y="7708"/>
                    <a:pt x="7668" y="7657"/>
                    <a:pt x="7027" y="7682"/>
                  </a:cubicBezTo>
                  <a:cubicBezTo>
                    <a:pt x="6837" y="7696"/>
                    <a:pt x="6648" y="7703"/>
                    <a:pt x="6463" y="7703"/>
                  </a:cubicBezTo>
                  <a:cubicBezTo>
                    <a:pt x="4869" y="7703"/>
                    <a:pt x="3447" y="7191"/>
                    <a:pt x="2437" y="5836"/>
                  </a:cubicBezTo>
                  <a:cubicBezTo>
                    <a:pt x="1975" y="5169"/>
                    <a:pt x="1616" y="4426"/>
                    <a:pt x="1411" y="3631"/>
                  </a:cubicBezTo>
                  <a:lnTo>
                    <a:pt x="1411" y="3631"/>
                  </a:lnTo>
                  <a:cubicBezTo>
                    <a:pt x="1429" y="3635"/>
                    <a:pt x="1447" y="3638"/>
                    <a:pt x="1465" y="3638"/>
                  </a:cubicBezTo>
                  <a:cubicBezTo>
                    <a:pt x="1548" y="3638"/>
                    <a:pt x="1625" y="3592"/>
                    <a:pt x="1667" y="3528"/>
                  </a:cubicBezTo>
                  <a:cubicBezTo>
                    <a:pt x="2334" y="2810"/>
                    <a:pt x="3052" y="1887"/>
                    <a:pt x="3975" y="1503"/>
                  </a:cubicBezTo>
                  <a:cubicBezTo>
                    <a:pt x="4103" y="1451"/>
                    <a:pt x="4180" y="1297"/>
                    <a:pt x="4129" y="1169"/>
                  </a:cubicBezTo>
                  <a:lnTo>
                    <a:pt x="4129" y="1169"/>
                  </a:lnTo>
                  <a:cubicBezTo>
                    <a:pt x="4678" y="1185"/>
                    <a:pt x="5229" y="1200"/>
                    <a:pt x="5779" y="1200"/>
                  </a:cubicBezTo>
                  <a:cubicBezTo>
                    <a:pt x="7054" y="1200"/>
                    <a:pt x="8322" y="1117"/>
                    <a:pt x="9540" y="759"/>
                  </a:cubicBezTo>
                  <a:close/>
                  <a:moveTo>
                    <a:pt x="9941" y="1"/>
                  </a:moveTo>
                  <a:cubicBezTo>
                    <a:pt x="9911" y="1"/>
                    <a:pt x="9880" y="5"/>
                    <a:pt x="9847" y="15"/>
                  </a:cubicBezTo>
                  <a:lnTo>
                    <a:pt x="9796" y="15"/>
                  </a:lnTo>
                  <a:cubicBezTo>
                    <a:pt x="9774" y="11"/>
                    <a:pt x="9752" y="9"/>
                    <a:pt x="9730" y="9"/>
                  </a:cubicBezTo>
                  <a:cubicBezTo>
                    <a:pt x="9625" y="9"/>
                    <a:pt x="9526" y="59"/>
                    <a:pt x="9463" y="144"/>
                  </a:cubicBezTo>
                  <a:cubicBezTo>
                    <a:pt x="8248" y="503"/>
                    <a:pt x="6989" y="587"/>
                    <a:pt x="5719" y="587"/>
                  </a:cubicBezTo>
                  <a:cubicBezTo>
                    <a:pt x="4613" y="587"/>
                    <a:pt x="3499" y="524"/>
                    <a:pt x="2397" y="524"/>
                  </a:cubicBezTo>
                  <a:cubicBezTo>
                    <a:pt x="1877" y="524"/>
                    <a:pt x="1359" y="538"/>
                    <a:pt x="847" y="580"/>
                  </a:cubicBezTo>
                  <a:cubicBezTo>
                    <a:pt x="778" y="476"/>
                    <a:pt x="662" y="424"/>
                    <a:pt x="553" y="424"/>
                  </a:cubicBezTo>
                  <a:cubicBezTo>
                    <a:pt x="419" y="424"/>
                    <a:pt x="297" y="501"/>
                    <a:pt x="283" y="656"/>
                  </a:cubicBezTo>
                  <a:cubicBezTo>
                    <a:pt x="1" y="785"/>
                    <a:pt x="26" y="1246"/>
                    <a:pt x="334" y="1246"/>
                  </a:cubicBezTo>
                  <a:cubicBezTo>
                    <a:pt x="565" y="3041"/>
                    <a:pt x="975" y="4836"/>
                    <a:pt x="2052" y="6323"/>
                  </a:cubicBezTo>
                  <a:cubicBezTo>
                    <a:pt x="3104" y="7741"/>
                    <a:pt x="4707" y="8323"/>
                    <a:pt x="6406" y="8323"/>
                  </a:cubicBezTo>
                  <a:cubicBezTo>
                    <a:pt x="6612" y="8323"/>
                    <a:pt x="6819" y="8315"/>
                    <a:pt x="7027" y="8298"/>
                  </a:cubicBezTo>
                  <a:cubicBezTo>
                    <a:pt x="8257" y="8221"/>
                    <a:pt x="9873" y="8272"/>
                    <a:pt x="10232" y="6811"/>
                  </a:cubicBezTo>
                  <a:cubicBezTo>
                    <a:pt x="10411" y="5913"/>
                    <a:pt x="10488" y="4964"/>
                    <a:pt x="10437" y="4041"/>
                  </a:cubicBezTo>
                  <a:cubicBezTo>
                    <a:pt x="10437" y="2887"/>
                    <a:pt x="10437" y="1682"/>
                    <a:pt x="10129" y="554"/>
                  </a:cubicBezTo>
                  <a:cubicBezTo>
                    <a:pt x="10338" y="392"/>
                    <a:pt x="10212" y="1"/>
                    <a:pt x="9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368;p39"/>
            <p:cNvSpPr/>
            <p:nvPr/>
          </p:nvSpPr>
          <p:spPr>
            <a:xfrm>
              <a:off x="3925277" y="2629704"/>
              <a:ext cx="174837" cy="137489"/>
            </a:xfrm>
            <a:custGeom>
              <a:avLst/>
              <a:gdLst/>
              <a:ahLst/>
              <a:cxnLst/>
              <a:rect l="l" t="t" r="r" b="b"/>
              <a:pathLst>
                <a:path w="10280" h="8084" extrusionOk="0">
                  <a:moveTo>
                    <a:pt x="3458" y="976"/>
                  </a:moveTo>
                  <a:lnTo>
                    <a:pt x="3458" y="976"/>
                  </a:lnTo>
                  <a:cubicBezTo>
                    <a:pt x="2689" y="1745"/>
                    <a:pt x="1868" y="2489"/>
                    <a:pt x="1022" y="3181"/>
                  </a:cubicBezTo>
                  <a:cubicBezTo>
                    <a:pt x="1022" y="3104"/>
                    <a:pt x="997" y="3027"/>
                    <a:pt x="971" y="2950"/>
                  </a:cubicBezTo>
                  <a:cubicBezTo>
                    <a:pt x="1048" y="2925"/>
                    <a:pt x="1099" y="2874"/>
                    <a:pt x="1150" y="2822"/>
                  </a:cubicBezTo>
                  <a:cubicBezTo>
                    <a:pt x="1586" y="2156"/>
                    <a:pt x="2151" y="1540"/>
                    <a:pt x="2766" y="1027"/>
                  </a:cubicBezTo>
                  <a:lnTo>
                    <a:pt x="3458" y="976"/>
                  </a:lnTo>
                  <a:close/>
                  <a:moveTo>
                    <a:pt x="8868" y="1"/>
                  </a:moveTo>
                  <a:cubicBezTo>
                    <a:pt x="8860" y="1"/>
                    <a:pt x="8852" y="1"/>
                    <a:pt x="8843" y="2"/>
                  </a:cubicBezTo>
                  <a:cubicBezTo>
                    <a:pt x="6869" y="155"/>
                    <a:pt x="4894" y="232"/>
                    <a:pt x="2920" y="412"/>
                  </a:cubicBezTo>
                  <a:cubicBezTo>
                    <a:pt x="2856" y="373"/>
                    <a:pt x="2785" y="354"/>
                    <a:pt x="2718" y="354"/>
                  </a:cubicBezTo>
                  <a:cubicBezTo>
                    <a:pt x="2651" y="354"/>
                    <a:pt x="2586" y="373"/>
                    <a:pt x="2535" y="412"/>
                  </a:cubicBezTo>
                  <a:lnTo>
                    <a:pt x="2510" y="438"/>
                  </a:lnTo>
                  <a:cubicBezTo>
                    <a:pt x="1971" y="489"/>
                    <a:pt x="1433" y="566"/>
                    <a:pt x="868" y="643"/>
                  </a:cubicBezTo>
                  <a:cubicBezTo>
                    <a:pt x="506" y="691"/>
                    <a:pt x="621" y="1239"/>
                    <a:pt x="978" y="1239"/>
                  </a:cubicBezTo>
                  <a:cubicBezTo>
                    <a:pt x="1001" y="1239"/>
                    <a:pt x="1024" y="1237"/>
                    <a:pt x="1048" y="1232"/>
                  </a:cubicBezTo>
                  <a:cubicBezTo>
                    <a:pt x="1253" y="1207"/>
                    <a:pt x="1484" y="1181"/>
                    <a:pt x="1715" y="1156"/>
                  </a:cubicBezTo>
                  <a:lnTo>
                    <a:pt x="1715" y="1156"/>
                  </a:lnTo>
                  <a:cubicBezTo>
                    <a:pt x="1381" y="1463"/>
                    <a:pt x="1099" y="1822"/>
                    <a:pt x="817" y="2181"/>
                  </a:cubicBezTo>
                  <a:cubicBezTo>
                    <a:pt x="740" y="1797"/>
                    <a:pt x="689" y="1412"/>
                    <a:pt x="638" y="1053"/>
                  </a:cubicBezTo>
                  <a:cubicBezTo>
                    <a:pt x="608" y="903"/>
                    <a:pt x="500" y="839"/>
                    <a:pt x="384" y="839"/>
                  </a:cubicBezTo>
                  <a:cubicBezTo>
                    <a:pt x="203" y="839"/>
                    <a:pt x="1" y="997"/>
                    <a:pt x="48" y="1232"/>
                  </a:cubicBezTo>
                  <a:cubicBezTo>
                    <a:pt x="501" y="4077"/>
                    <a:pt x="1300" y="8083"/>
                    <a:pt x="4847" y="8083"/>
                  </a:cubicBezTo>
                  <a:cubicBezTo>
                    <a:pt x="4913" y="8083"/>
                    <a:pt x="4980" y="8082"/>
                    <a:pt x="5048" y="8079"/>
                  </a:cubicBezTo>
                  <a:cubicBezTo>
                    <a:pt x="6766" y="8002"/>
                    <a:pt x="8510" y="7181"/>
                    <a:pt x="9382" y="5669"/>
                  </a:cubicBezTo>
                  <a:cubicBezTo>
                    <a:pt x="10279" y="4104"/>
                    <a:pt x="10100" y="2027"/>
                    <a:pt x="9997" y="309"/>
                  </a:cubicBezTo>
                  <a:cubicBezTo>
                    <a:pt x="9984" y="117"/>
                    <a:pt x="9824" y="21"/>
                    <a:pt x="9670" y="21"/>
                  </a:cubicBezTo>
                  <a:cubicBezTo>
                    <a:pt x="9516" y="21"/>
                    <a:pt x="9369" y="117"/>
                    <a:pt x="9382" y="309"/>
                  </a:cubicBezTo>
                  <a:cubicBezTo>
                    <a:pt x="9459" y="1797"/>
                    <a:pt x="9561" y="3335"/>
                    <a:pt x="9100" y="4771"/>
                  </a:cubicBezTo>
                  <a:cubicBezTo>
                    <a:pt x="8535" y="6592"/>
                    <a:pt x="6561" y="7387"/>
                    <a:pt x="4817" y="7464"/>
                  </a:cubicBezTo>
                  <a:cubicBezTo>
                    <a:pt x="4773" y="7465"/>
                    <a:pt x="4730" y="7466"/>
                    <a:pt x="4686" y="7466"/>
                  </a:cubicBezTo>
                  <a:cubicBezTo>
                    <a:pt x="2649" y="7466"/>
                    <a:pt x="1704" y="5706"/>
                    <a:pt x="1202" y="3848"/>
                  </a:cubicBezTo>
                  <a:cubicBezTo>
                    <a:pt x="2304" y="2950"/>
                    <a:pt x="3381" y="1976"/>
                    <a:pt x="4381" y="925"/>
                  </a:cubicBezTo>
                  <a:lnTo>
                    <a:pt x="4407" y="899"/>
                  </a:lnTo>
                  <a:cubicBezTo>
                    <a:pt x="5894" y="797"/>
                    <a:pt x="7382" y="745"/>
                    <a:pt x="8843" y="617"/>
                  </a:cubicBezTo>
                  <a:cubicBezTo>
                    <a:pt x="9245" y="592"/>
                    <a:pt x="9253" y="1"/>
                    <a:pt x="8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 name="Google Shape;373;p39"/>
          <p:cNvGrpSpPr/>
          <p:nvPr/>
        </p:nvGrpSpPr>
        <p:grpSpPr>
          <a:xfrm rot="1926640" flipH="1">
            <a:off x="510964" y="1443490"/>
            <a:ext cx="206874" cy="357397"/>
            <a:chOff x="6151609" y="1333970"/>
            <a:chExt cx="201284" cy="346766"/>
          </a:xfrm>
        </p:grpSpPr>
        <p:sp>
          <p:nvSpPr>
            <p:cNvPr id="30" name="Google Shape;374;p39"/>
            <p:cNvSpPr/>
            <p:nvPr/>
          </p:nvSpPr>
          <p:spPr>
            <a:xfrm>
              <a:off x="6151609" y="1333970"/>
              <a:ext cx="81721" cy="97317"/>
            </a:xfrm>
            <a:custGeom>
              <a:avLst/>
              <a:gdLst/>
              <a:ahLst/>
              <a:cxnLst/>
              <a:rect l="l" t="t" r="r" b="b"/>
              <a:pathLst>
                <a:path w="4805" h="5722" extrusionOk="0">
                  <a:moveTo>
                    <a:pt x="4001" y="1"/>
                  </a:moveTo>
                  <a:cubicBezTo>
                    <a:pt x="3877" y="1"/>
                    <a:pt x="3750" y="55"/>
                    <a:pt x="3639" y="183"/>
                  </a:cubicBezTo>
                  <a:cubicBezTo>
                    <a:pt x="2383" y="1671"/>
                    <a:pt x="1229" y="3235"/>
                    <a:pt x="203" y="4876"/>
                  </a:cubicBezTo>
                  <a:cubicBezTo>
                    <a:pt x="0" y="5319"/>
                    <a:pt x="355" y="5722"/>
                    <a:pt x="742" y="5722"/>
                  </a:cubicBezTo>
                  <a:cubicBezTo>
                    <a:pt x="893" y="5722"/>
                    <a:pt x="1048" y="5661"/>
                    <a:pt x="1177" y="5517"/>
                  </a:cubicBezTo>
                  <a:cubicBezTo>
                    <a:pt x="2126" y="3953"/>
                    <a:pt x="3203" y="2466"/>
                    <a:pt x="4408" y="1055"/>
                  </a:cubicBezTo>
                  <a:cubicBezTo>
                    <a:pt x="4804" y="620"/>
                    <a:pt x="4421" y="1"/>
                    <a:pt x="40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75;p39"/>
            <p:cNvSpPr/>
            <p:nvPr/>
          </p:nvSpPr>
          <p:spPr>
            <a:xfrm>
              <a:off x="6192019" y="1460693"/>
              <a:ext cx="127658" cy="76551"/>
            </a:xfrm>
            <a:custGeom>
              <a:avLst/>
              <a:gdLst/>
              <a:ahLst/>
              <a:cxnLst/>
              <a:rect l="l" t="t" r="r" b="b"/>
              <a:pathLst>
                <a:path w="7506" h="4501" extrusionOk="0">
                  <a:moveTo>
                    <a:pt x="6655" y="0"/>
                  </a:moveTo>
                  <a:cubicBezTo>
                    <a:pt x="6572" y="0"/>
                    <a:pt x="6483" y="21"/>
                    <a:pt x="6392" y="66"/>
                  </a:cubicBezTo>
                  <a:cubicBezTo>
                    <a:pt x="4392" y="1066"/>
                    <a:pt x="2545" y="2323"/>
                    <a:pt x="571" y="3400"/>
                  </a:cubicBezTo>
                  <a:cubicBezTo>
                    <a:pt x="1" y="3707"/>
                    <a:pt x="312" y="4500"/>
                    <a:pt x="830" y="4500"/>
                  </a:cubicBezTo>
                  <a:cubicBezTo>
                    <a:pt x="918" y="4500"/>
                    <a:pt x="1012" y="4478"/>
                    <a:pt x="1109" y="4425"/>
                  </a:cubicBezTo>
                  <a:cubicBezTo>
                    <a:pt x="3084" y="3374"/>
                    <a:pt x="4930" y="2092"/>
                    <a:pt x="6930" y="1092"/>
                  </a:cubicBezTo>
                  <a:cubicBezTo>
                    <a:pt x="7506" y="804"/>
                    <a:pt x="7183" y="0"/>
                    <a:pt x="66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76;p39"/>
            <p:cNvSpPr/>
            <p:nvPr/>
          </p:nvSpPr>
          <p:spPr>
            <a:xfrm>
              <a:off x="6227004" y="1631125"/>
              <a:ext cx="125890" cy="49611"/>
            </a:xfrm>
            <a:custGeom>
              <a:avLst/>
              <a:gdLst/>
              <a:ahLst/>
              <a:cxnLst/>
              <a:rect l="l" t="t" r="r" b="b"/>
              <a:pathLst>
                <a:path w="7402" h="2917" extrusionOk="0">
                  <a:moveTo>
                    <a:pt x="779" y="1"/>
                  </a:moveTo>
                  <a:cubicBezTo>
                    <a:pt x="217" y="1"/>
                    <a:pt x="0" y="920"/>
                    <a:pt x="616" y="1148"/>
                  </a:cubicBezTo>
                  <a:cubicBezTo>
                    <a:pt x="2514" y="1841"/>
                    <a:pt x="4412" y="2430"/>
                    <a:pt x="6360" y="2892"/>
                  </a:cubicBezTo>
                  <a:cubicBezTo>
                    <a:pt x="6420" y="2909"/>
                    <a:pt x="6477" y="2917"/>
                    <a:pt x="6531" y="2917"/>
                  </a:cubicBezTo>
                  <a:cubicBezTo>
                    <a:pt x="7134" y="2917"/>
                    <a:pt x="7401" y="1954"/>
                    <a:pt x="6719" y="1789"/>
                  </a:cubicBezTo>
                  <a:cubicBezTo>
                    <a:pt x="4771" y="1328"/>
                    <a:pt x="2873" y="738"/>
                    <a:pt x="1001" y="46"/>
                  </a:cubicBezTo>
                  <a:cubicBezTo>
                    <a:pt x="922" y="15"/>
                    <a:pt x="848" y="1"/>
                    <a:pt x="7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9" name="文字方塊 48"/>
          <p:cNvSpPr txBox="1"/>
          <p:nvPr/>
        </p:nvSpPr>
        <p:spPr>
          <a:xfrm>
            <a:off x="2285999" y="2877054"/>
            <a:ext cx="4572000" cy="523220"/>
          </a:xfrm>
          <a:prstGeom prst="rect">
            <a:avLst/>
          </a:prstGeom>
          <a:noFill/>
        </p:spPr>
        <p:txBody>
          <a:bodyPr wrap="square">
            <a:spAutoFit/>
          </a:bodyPr>
          <a:lstStyle/>
          <a:p>
            <a:pPr algn="ctr"/>
            <a:r>
              <a:rPr lang="zh-TW" altLang="en-US" sz="2800" dirty="0">
                <a:latin typeface="Microsoft JhengHei" panose="020B0604030504040204" pitchFamily="34" charset="-120"/>
                <a:ea typeface="Microsoft JhengHei" panose="020B0604030504040204" pitchFamily="34" charset="-120"/>
                <a:sym typeface="Pinyon Script"/>
              </a:rPr>
              <a:t>後半部</a:t>
            </a:r>
            <a:endParaRPr lang="zh-TW" altLang="en-US"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5"/>
          <p:cNvSpPr txBox="1">
            <a:spLocks noGrp="1"/>
          </p:cNvSpPr>
          <p:nvPr>
            <p:ph type="subTitle" idx="9"/>
          </p:nvPr>
        </p:nvSpPr>
        <p:spPr>
          <a:xfrm>
            <a:off x="1844125" y="1725303"/>
            <a:ext cx="1968900" cy="36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Microsoft JhengHei" panose="020B0604030504040204" pitchFamily="34" charset="-120"/>
                <a:ea typeface="Microsoft JhengHei" panose="020B0604030504040204" pitchFamily="34" charset="-120"/>
              </a:rPr>
              <a:t> </a:t>
            </a:r>
            <a:r>
              <a:rPr dirty="0">
                <a:latin typeface="Microsoft JhengHei" panose="020B0604030504040204" pitchFamily="34" charset="-120"/>
                <a:ea typeface="Microsoft JhengHei" panose="020B0604030504040204" pitchFamily="34" charset="-120"/>
              </a:rPr>
              <a:t>基本資訊</a:t>
            </a:r>
            <a:endParaRPr dirty="0">
              <a:latin typeface="Microsoft JhengHei" panose="020B0604030504040204" pitchFamily="34" charset="-120"/>
              <a:ea typeface="Microsoft JhengHei" panose="020B0604030504040204" pitchFamily="34" charset="-120"/>
            </a:endParaRPr>
          </a:p>
        </p:txBody>
      </p:sp>
      <p:sp>
        <p:nvSpPr>
          <p:cNvPr id="280" name="Google Shape;280;p35"/>
          <p:cNvSpPr txBox="1">
            <a:spLocks noGrp="1"/>
          </p:cNvSpPr>
          <p:nvPr>
            <p:ph type="title" idx="8"/>
          </p:nvPr>
        </p:nvSpPr>
        <p:spPr>
          <a:xfrm>
            <a:off x="720000" y="407209"/>
            <a:ext cx="7704000" cy="6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5000" dirty="0">
                <a:latin typeface="Pinyon Script"/>
                <a:ea typeface="Pinyon Script"/>
                <a:cs typeface="Pinyon Script"/>
                <a:sym typeface="Pinyon Script"/>
              </a:rPr>
              <a:t>T</a:t>
            </a:r>
            <a:r>
              <a:rPr lang="en-GB" sz="3200" dirty="0">
                <a:latin typeface="Oranienbaum" panose="02000506080000020003"/>
                <a:ea typeface="Oranienbaum" panose="02000506080000020003"/>
                <a:cs typeface="Oranienbaum" panose="02000506080000020003"/>
                <a:sym typeface="Oranienbaum" panose="02000506080000020003"/>
              </a:rPr>
              <a:t>able of contents</a:t>
            </a:r>
            <a:endParaRPr sz="3200" dirty="0">
              <a:latin typeface="Oranienbaum" panose="02000506080000020003"/>
              <a:ea typeface="Oranienbaum" panose="02000506080000020003"/>
              <a:cs typeface="Oranienbaum" panose="02000506080000020003"/>
              <a:sym typeface="Oranienbaum" panose="02000506080000020003"/>
            </a:endParaRPr>
          </a:p>
        </p:txBody>
      </p:sp>
      <p:grpSp>
        <p:nvGrpSpPr>
          <p:cNvPr id="285" name="Google Shape;285;p35"/>
          <p:cNvGrpSpPr/>
          <p:nvPr/>
        </p:nvGrpSpPr>
        <p:grpSpPr>
          <a:xfrm rot="464522">
            <a:off x="4138655" y="2120379"/>
            <a:ext cx="866689" cy="1393906"/>
            <a:chOff x="5422821" y="2243174"/>
            <a:chExt cx="465342" cy="748415"/>
          </a:xfrm>
        </p:grpSpPr>
        <p:sp>
          <p:nvSpPr>
            <p:cNvPr id="286" name="Google Shape;286;p35"/>
            <p:cNvSpPr/>
            <p:nvPr/>
          </p:nvSpPr>
          <p:spPr>
            <a:xfrm>
              <a:off x="5422821" y="2243174"/>
              <a:ext cx="465342" cy="748415"/>
            </a:xfrm>
            <a:custGeom>
              <a:avLst/>
              <a:gdLst/>
              <a:ahLst/>
              <a:cxnLst/>
              <a:rect l="l" t="t" r="r" b="b"/>
              <a:pathLst>
                <a:path w="27361" h="44005" extrusionOk="0">
                  <a:moveTo>
                    <a:pt x="13709" y="3712"/>
                  </a:moveTo>
                  <a:cubicBezTo>
                    <a:pt x="13852" y="3712"/>
                    <a:pt x="13974" y="3809"/>
                    <a:pt x="14078" y="3958"/>
                  </a:cubicBezTo>
                  <a:cubicBezTo>
                    <a:pt x="14104" y="3984"/>
                    <a:pt x="14129" y="4010"/>
                    <a:pt x="14129" y="4010"/>
                  </a:cubicBezTo>
                  <a:cubicBezTo>
                    <a:pt x="14283" y="4240"/>
                    <a:pt x="14386" y="4471"/>
                    <a:pt x="14463" y="4702"/>
                  </a:cubicBezTo>
                  <a:cubicBezTo>
                    <a:pt x="14365" y="4690"/>
                    <a:pt x="14267" y="4684"/>
                    <a:pt x="14169" y="4684"/>
                  </a:cubicBezTo>
                  <a:cubicBezTo>
                    <a:pt x="13622" y="4684"/>
                    <a:pt x="13077" y="4863"/>
                    <a:pt x="12642" y="5189"/>
                  </a:cubicBezTo>
                  <a:cubicBezTo>
                    <a:pt x="12693" y="5138"/>
                    <a:pt x="12745" y="5087"/>
                    <a:pt x="12745" y="5010"/>
                  </a:cubicBezTo>
                  <a:lnTo>
                    <a:pt x="12770" y="5010"/>
                  </a:lnTo>
                  <a:cubicBezTo>
                    <a:pt x="12873" y="4599"/>
                    <a:pt x="13078" y="4215"/>
                    <a:pt x="13360" y="3881"/>
                  </a:cubicBezTo>
                  <a:cubicBezTo>
                    <a:pt x="13489" y="3763"/>
                    <a:pt x="13605" y="3712"/>
                    <a:pt x="13709" y="3712"/>
                  </a:cubicBezTo>
                  <a:close/>
                  <a:moveTo>
                    <a:pt x="18959" y="4960"/>
                  </a:moveTo>
                  <a:cubicBezTo>
                    <a:pt x="19453" y="4960"/>
                    <a:pt x="19542" y="5985"/>
                    <a:pt x="19566" y="6292"/>
                  </a:cubicBezTo>
                  <a:cubicBezTo>
                    <a:pt x="19566" y="6515"/>
                    <a:pt x="19742" y="6690"/>
                    <a:pt x="19943" y="6690"/>
                  </a:cubicBezTo>
                  <a:cubicBezTo>
                    <a:pt x="19996" y="6690"/>
                    <a:pt x="20051" y="6678"/>
                    <a:pt x="20104" y="6651"/>
                  </a:cubicBezTo>
                  <a:cubicBezTo>
                    <a:pt x="20372" y="6540"/>
                    <a:pt x="20650" y="6449"/>
                    <a:pt x="20926" y="6449"/>
                  </a:cubicBezTo>
                  <a:cubicBezTo>
                    <a:pt x="21098" y="6449"/>
                    <a:pt x="21270" y="6485"/>
                    <a:pt x="21438" y="6574"/>
                  </a:cubicBezTo>
                  <a:cubicBezTo>
                    <a:pt x="21771" y="6779"/>
                    <a:pt x="21694" y="7087"/>
                    <a:pt x="21514" y="7343"/>
                  </a:cubicBezTo>
                  <a:cubicBezTo>
                    <a:pt x="21046" y="6986"/>
                    <a:pt x="20518" y="6774"/>
                    <a:pt x="20034" y="6774"/>
                  </a:cubicBezTo>
                  <a:cubicBezTo>
                    <a:pt x="19407" y="6774"/>
                    <a:pt x="18852" y="7130"/>
                    <a:pt x="18591" y="7984"/>
                  </a:cubicBezTo>
                  <a:cubicBezTo>
                    <a:pt x="18463" y="7959"/>
                    <a:pt x="18309" y="7933"/>
                    <a:pt x="18181" y="7907"/>
                  </a:cubicBezTo>
                  <a:cubicBezTo>
                    <a:pt x="18207" y="7882"/>
                    <a:pt x="18232" y="7830"/>
                    <a:pt x="18232" y="7779"/>
                  </a:cubicBezTo>
                  <a:cubicBezTo>
                    <a:pt x="18412" y="7061"/>
                    <a:pt x="18489" y="6292"/>
                    <a:pt x="18104" y="5676"/>
                  </a:cubicBezTo>
                  <a:cubicBezTo>
                    <a:pt x="18232" y="5369"/>
                    <a:pt x="18489" y="5112"/>
                    <a:pt x="18822" y="5010"/>
                  </a:cubicBezTo>
                  <a:lnTo>
                    <a:pt x="18822" y="4984"/>
                  </a:lnTo>
                  <a:cubicBezTo>
                    <a:pt x="18871" y="4968"/>
                    <a:pt x="18916" y="4960"/>
                    <a:pt x="18959" y="4960"/>
                  </a:cubicBezTo>
                  <a:close/>
                  <a:moveTo>
                    <a:pt x="23082" y="4949"/>
                  </a:moveTo>
                  <a:cubicBezTo>
                    <a:pt x="23114" y="4949"/>
                    <a:pt x="23148" y="4952"/>
                    <a:pt x="23181" y="4958"/>
                  </a:cubicBezTo>
                  <a:cubicBezTo>
                    <a:pt x="23745" y="5061"/>
                    <a:pt x="23899" y="5984"/>
                    <a:pt x="23976" y="6420"/>
                  </a:cubicBezTo>
                  <a:cubicBezTo>
                    <a:pt x="24015" y="6596"/>
                    <a:pt x="24173" y="6712"/>
                    <a:pt x="24349" y="6712"/>
                  </a:cubicBezTo>
                  <a:cubicBezTo>
                    <a:pt x="24403" y="6712"/>
                    <a:pt x="24460" y="6701"/>
                    <a:pt x="24515" y="6676"/>
                  </a:cubicBezTo>
                  <a:cubicBezTo>
                    <a:pt x="24707" y="6588"/>
                    <a:pt x="24865" y="6482"/>
                    <a:pt x="24964" y="6482"/>
                  </a:cubicBezTo>
                  <a:cubicBezTo>
                    <a:pt x="25037" y="6482"/>
                    <a:pt x="25079" y="6539"/>
                    <a:pt x="25079" y="6702"/>
                  </a:cubicBezTo>
                  <a:cubicBezTo>
                    <a:pt x="25079" y="6856"/>
                    <a:pt x="25079" y="7010"/>
                    <a:pt x="25104" y="7189"/>
                  </a:cubicBezTo>
                  <a:cubicBezTo>
                    <a:pt x="24720" y="7420"/>
                    <a:pt x="24386" y="7702"/>
                    <a:pt x="24104" y="8061"/>
                  </a:cubicBezTo>
                  <a:cubicBezTo>
                    <a:pt x="23976" y="7933"/>
                    <a:pt x="23822" y="7856"/>
                    <a:pt x="23643" y="7830"/>
                  </a:cubicBezTo>
                  <a:cubicBezTo>
                    <a:pt x="23632" y="7829"/>
                    <a:pt x="23620" y="7829"/>
                    <a:pt x="23609" y="7829"/>
                  </a:cubicBezTo>
                  <a:cubicBezTo>
                    <a:pt x="23315" y="7829"/>
                    <a:pt x="23046" y="8147"/>
                    <a:pt x="22874" y="8369"/>
                  </a:cubicBezTo>
                  <a:cubicBezTo>
                    <a:pt x="22797" y="8497"/>
                    <a:pt x="22694" y="8651"/>
                    <a:pt x="22643" y="8779"/>
                  </a:cubicBezTo>
                  <a:cubicBezTo>
                    <a:pt x="22489" y="8446"/>
                    <a:pt x="22309" y="8138"/>
                    <a:pt x="22053" y="7856"/>
                  </a:cubicBezTo>
                  <a:cubicBezTo>
                    <a:pt x="22438" y="7420"/>
                    <a:pt x="22489" y="6779"/>
                    <a:pt x="22181" y="6292"/>
                  </a:cubicBezTo>
                  <a:cubicBezTo>
                    <a:pt x="22130" y="6215"/>
                    <a:pt x="22079" y="6138"/>
                    <a:pt x="22002" y="6061"/>
                  </a:cubicBezTo>
                  <a:lnTo>
                    <a:pt x="22027" y="6061"/>
                  </a:lnTo>
                  <a:cubicBezTo>
                    <a:pt x="22196" y="5675"/>
                    <a:pt x="22569" y="4949"/>
                    <a:pt x="23082" y="4949"/>
                  </a:cubicBezTo>
                  <a:close/>
                  <a:moveTo>
                    <a:pt x="14093" y="5398"/>
                  </a:moveTo>
                  <a:cubicBezTo>
                    <a:pt x="14602" y="5398"/>
                    <a:pt x="15087" y="5707"/>
                    <a:pt x="15437" y="6497"/>
                  </a:cubicBezTo>
                  <a:cubicBezTo>
                    <a:pt x="15505" y="6632"/>
                    <a:pt x="15635" y="6703"/>
                    <a:pt x="15767" y="6703"/>
                  </a:cubicBezTo>
                  <a:cubicBezTo>
                    <a:pt x="15886" y="6703"/>
                    <a:pt x="16005" y="6644"/>
                    <a:pt x="16078" y="6523"/>
                  </a:cubicBezTo>
                  <a:cubicBezTo>
                    <a:pt x="16258" y="6146"/>
                    <a:pt x="16488" y="5957"/>
                    <a:pt x="16768" y="5957"/>
                  </a:cubicBezTo>
                  <a:cubicBezTo>
                    <a:pt x="16888" y="5957"/>
                    <a:pt x="17017" y="5992"/>
                    <a:pt x="17155" y="6061"/>
                  </a:cubicBezTo>
                  <a:cubicBezTo>
                    <a:pt x="17071" y="6313"/>
                    <a:pt x="17263" y="6531"/>
                    <a:pt x="17490" y="6531"/>
                  </a:cubicBezTo>
                  <a:cubicBezTo>
                    <a:pt x="17540" y="6531"/>
                    <a:pt x="17591" y="6520"/>
                    <a:pt x="17642" y="6497"/>
                  </a:cubicBezTo>
                  <a:lnTo>
                    <a:pt x="17642" y="6497"/>
                  </a:lnTo>
                  <a:cubicBezTo>
                    <a:pt x="17694" y="6856"/>
                    <a:pt x="17668" y="7215"/>
                    <a:pt x="17566" y="7548"/>
                  </a:cubicBezTo>
                  <a:cubicBezTo>
                    <a:pt x="17514" y="7676"/>
                    <a:pt x="17566" y="7805"/>
                    <a:pt x="17642" y="7882"/>
                  </a:cubicBezTo>
                  <a:cubicBezTo>
                    <a:pt x="16745" y="8010"/>
                    <a:pt x="15976" y="8574"/>
                    <a:pt x="15617" y="9395"/>
                  </a:cubicBezTo>
                  <a:cubicBezTo>
                    <a:pt x="15238" y="8789"/>
                    <a:pt x="14651" y="8338"/>
                    <a:pt x="14019" y="8338"/>
                  </a:cubicBezTo>
                  <a:cubicBezTo>
                    <a:pt x="13794" y="8338"/>
                    <a:pt x="13563" y="8395"/>
                    <a:pt x="13335" y="8523"/>
                  </a:cubicBezTo>
                  <a:cubicBezTo>
                    <a:pt x="13027" y="7907"/>
                    <a:pt x="12411" y="7523"/>
                    <a:pt x="11719" y="7497"/>
                  </a:cubicBezTo>
                  <a:cubicBezTo>
                    <a:pt x="12119" y="6464"/>
                    <a:pt x="13147" y="5398"/>
                    <a:pt x="14093" y="5398"/>
                  </a:cubicBezTo>
                  <a:close/>
                  <a:moveTo>
                    <a:pt x="1276" y="6173"/>
                  </a:moveTo>
                  <a:cubicBezTo>
                    <a:pt x="1515" y="6173"/>
                    <a:pt x="1862" y="6783"/>
                    <a:pt x="1924" y="6907"/>
                  </a:cubicBezTo>
                  <a:cubicBezTo>
                    <a:pt x="1986" y="7031"/>
                    <a:pt x="2114" y="7099"/>
                    <a:pt x="2245" y="7099"/>
                  </a:cubicBezTo>
                  <a:cubicBezTo>
                    <a:pt x="2330" y="7099"/>
                    <a:pt x="2417" y="7070"/>
                    <a:pt x="2488" y="7010"/>
                  </a:cubicBezTo>
                  <a:cubicBezTo>
                    <a:pt x="2951" y="6624"/>
                    <a:pt x="3487" y="6310"/>
                    <a:pt x="4063" y="6310"/>
                  </a:cubicBezTo>
                  <a:cubicBezTo>
                    <a:pt x="4252" y="6310"/>
                    <a:pt x="4445" y="6344"/>
                    <a:pt x="4642" y="6420"/>
                  </a:cubicBezTo>
                  <a:cubicBezTo>
                    <a:pt x="5257" y="6702"/>
                    <a:pt x="5719" y="7241"/>
                    <a:pt x="5898" y="7882"/>
                  </a:cubicBezTo>
                  <a:cubicBezTo>
                    <a:pt x="5975" y="8087"/>
                    <a:pt x="6026" y="8318"/>
                    <a:pt x="6052" y="8548"/>
                  </a:cubicBezTo>
                  <a:cubicBezTo>
                    <a:pt x="5616" y="8882"/>
                    <a:pt x="5257" y="9292"/>
                    <a:pt x="5026" y="9779"/>
                  </a:cubicBezTo>
                  <a:cubicBezTo>
                    <a:pt x="4642" y="9728"/>
                    <a:pt x="4257" y="9600"/>
                    <a:pt x="3898" y="9420"/>
                  </a:cubicBezTo>
                  <a:cubicBezTo>
                    <a:pt x="3862" y="9402"/>
                    <a:pt x="3823" y="9394"/>
                    <a:pt x="3784" y="9394"/>
                  </a:cubicBezTo>
                  <a:cubicBezTo>
                    <a:pt x="3655" y="9394"/>
                    <a:pt x="3521" y="9482"/>
                    <a:pt x="3462" y="9600"/>
                  </a:cubicBezTo>
                  <a:cubicBezTo>
                    <a:pt x="2744" y="9138"/>
                    <a:pt x="2026" y="8651"/>
                    <a:pt x="1308" y="8164"/>
                  </a:cubicBezTo>
                  <a:cubicBezTo>
                    <a:pt x="1308" y="8138"/>
                    <a:pt x="1308" y="8112"/>
                    <a:pt x="1308" y="8061"/>
                  </a:cubicBezTo>
                  <a:cubicBezTo>
                    <a:pt x="1129" y="7548"/>
                    <a:pt x="847" y="6830"/>
                    <a:pt x="1129" y="6292"/>
                  </a:cubicBezTo>
                  <a:cubicBezTo>
                    <a:pt x="1168" y="6208"/>
                    <a:pt x="1219" y="6173"/>
                    <a:pt x="1276" y="6173"/>
                  </a:cubicBezTo>
                  <a:close/>
                  <a:moveTo>
                    <a:pt x="1565" y="9215"/>
                  </a:moveTo>
                  <a:lnTo>
                    <a:pt x="2283" y="9702"/>
                  </a:lnTo>
                  <a:cubicBezTo>
                    <a:pt x="2180" y="9702"/>
                    <a:pt x="2103" y="9754"/>
                    <a:pt x="2052" y="9805"/>
                  </a:cubicBezTo>
                  <a:lnTo>
                    <a:pt x="2052" y="9779"/>
                  </a:lnTo>
                  <a:cubicBezTo>
                    <a:pt x="1898" y="9625"/>
                    <a:pt x="1770" y="9446"/>
                    <a:pt x="1616" y="9266"/>
                  </a:cubicBezTo>
                  <a:cubicBezTo>
                    <a:pt x="1590" y="9241"/>
                    <a:pt x="1590" y="9241"/>
                    <a:pt x="1565" y="9215"/>
                  </a:cubicBezTo>
                  <a:close/>
                  <a:moveTo>
                    <a:pt x="25361" y="10574"/>
                  </a:moveTo>
                  <a:cubicBezTo>
                    <a:pt x="25386" y="10625"/>
                    <a:pt x="25386" y="10702"/>
                    <a:pt x="25386" y="10754"/>
                  </a:cubicBezTo>
                  <a:cubicBezTo>
                    <a:pt x="25330" y="10716"/>
                    <a:pt x="25274" y="10692"/>
                    <a:pt x="25207" y="10692"/>
                  </a:cubicBezTo>
                  <a:cubicBezTo>
                    <a:pt x="25183" y="10692"/>
                    <a:pt x="25158" y="10695"/>
                    <a:pt x="25130" y="10702"/>
                  </a:cubicBezTo>
                  <a:lnTo>
                    <a:pt x="25361" y="10574"/>
                  </a:lnTo>
                  <a:close/>
                  <a:moveTo>
                    <a:pt x="24233" y="11164"/>
                  </a:moveTo>
                  <a:lnTo>
                    <a:pt x="24233" y="11164"/>
                  </a:lnTo>
                  <a:cubicBezTo>
                    <a:pt x="23976" y="11343"/>
                    <a:pt x="23745" y="11574"/>
                    <a:pt x="23540" y="11831"/>
                  </a:cubicBezTo>
                  <a:cubicBezTo>
                    <a:pt x="23438" y="11882"/>
                    <a:pt x="23335" y="11933"/>
                    <a:pt x="23233" y="11984"/>
                  </a:cubicBezTo>
                  <a:cubicBezTo>
                    <a:pt x="23172" y="11924"/>
                    <a:pt x="23095" y="11899"/>
                    <a:pt x="23015" y="11899"/>
                  </a:cubicBezTo>
                  <a:cubicBezTo>
                    <a:pt x="22958" y="11899"/>
                    <a:pt x="22901" y="11912"/>
                    <a:pt x="22848" y="11933"/>
                  </a:cubicBezTo>
                  <a:cubicBezTo>
                    <a:pt x="22668" y="12036"/>
                    <a:pt x="22489" y="12138"/>
                    <a:pt x="22309" y="12241"/>
                  </a:cubicBezTo>
                  <a:lnTo>
                    <a:pt x="22258" y="12241"/>
                  </a:lnTo>
                  <a:cubicBezTo>
                    <a:pt x="22925" y="11882"/>
                    <a:pt x="23566" y="11497"/>
                    <a:pt x="24233" y="11164"/>
                  </a:cubicBezTo>
                  <a:close/>
                  <a:moveTo>
                    <a:pt x="3796" y="12087"/>
                  </a:moveTo>
                  <a:lnTo>
                    <a:pt x="4052" y="12266"/>
                  </a:lnTo>
                  <a:lnTo>
                    <a:pt x="4155" y="12523"/>
                  </a:lnTo>
                  <a:lnTo>
                    <a:pt x="3821" y="12138"/>
                  </a:lnTo>
                  <a:lnTo>
                    <a:pt x="3796" y="12087"/>
                  </a:lnTo>
                  <a:close/>
                  <a:moveTo>
                    <a:pt x="9656" y="8249"/>
                  </a:moveTo>
                  <a:cubicBezTo>
                    <a:pt x="9956" y="8249"/>
                    <a:pt x="10214" y="8463"/>
                    <a:pt x="10334" y="9036"/>
                  </a:cubicBezTo>
                  <a:cubicBezTo>
                    <a:pt x="10360" y="9112"/>
                    <a:pt x="10386" y="9189"/>
                    <a:pt x="10463" y="9241"/>
                  </a:cubicBezTo>
                  <a:cubicBezTo>
                    <a:pt x="10309" y="9241"/>
                    <a:pt x="10155" y="9266"/>
                    <a:pt x="10001" y="9318"/>
                  </a:cubicBezTo>
                  <a:cubicBezTo>
                    <a:pt x="8898" y="9651"/>
                    <a:pt x="8309" y="10959"/>
                    <a:pt x="8180" y="12010"/>
                  </a:cubicBezTo>
                  <a:cubicBezTo>
                    <a:pt x="8167" y="12254"/>
                    <a:pt x="8360" y="12383"/>
                    <a:pt x="8554" y="12383"/>
                  </a:cubicBezTo>
                  <a:cubicBezTo>
                    <a:pt x="8727" y="12383"/>
                    <a:pt x="8900" y="12279"/>
                    <a:pt x="8924" y="12061"/>
                  </a:cubicBezTo>
                  <a:cubicBezTo>
                    <a:pt x="8975" y="11420"/>
                    <a:pt x="9257" y="10831"/>
                    <a:pt x="9693" y="10369"/>
                  </a:cubicBezTo>
                  <a:cubicBezTo>
                    <a:pt x="9924" y="10113"/>
                    <a:pt x="10232" y="9984"/>
                    <a:pt x="10540" y="9959"/>
                  </a:cubicBezTo>
                  <a:cubicBezTo>
                    <a:pt x="10770" y="9959"/>
                    <a:pt x="11565" y="10728"/>
                    <a:pt x="11386" y="10882"/>
                  </a:cubicBezTo>
                  <a:cubicBezTo>
                    <a:pt x="11141" y="11127"/>
                    <a:pt x="11367" y="11502"/>
                    <a:pt x="11651" y="11502"/>
                  </a:cubicBezTo>
                  <a:cubicBezTo>
                    <a:pt x="11724" y="11502"/>
                    <a:pt x="11800" y="11478"/>
                    <a:pt x="11873" y="11420"/>
                  </a:cubicBezTo>
                  <a:cubicBezTo>
                    <a:pt x="12015" y="11305"/>
                    <a:pt x="12207" y="11254"/>
                    <a:pt x="12407" y="11254"/>
                  </a:cubicBezTo>
                  <a:cubicBezTo>
                    <a:pt x="12784" y="11254"/>
                    <a:pt x="13193" y="11434"/>
                    <a:pt x="13360" y="11702"/>
                  </a:cubicBezTo>
                  <a:cubicBezTo>
                    <a:pt x="13617" y="12113"/>
                    <a:pt x="13411" y="12779"/>
                    <a:pt x="13283" y="13190"/>
                  </a:cubicBezTo>
                  <a:cubicBezTo>
                    <a:pt x="13258" y="13267"/>
                    <a:pt x="13258" y="13369"/>
                    <a:pt x="13283" y="13446"/>
                  </a:cubicBezTo>
                  <a:cubicBezTo>
                    <a:pt x="12899" y="14061"/>
                    <a:pt x="12693" y="14779"/>
                    <a:pt x="12745" y="15523"/>
                  </a:cubicBezTo>
                  <a:cubicBezTo>
                    <a:pt x="10309" y="13959"/>
                    <a:pt x="7821" y="12420"/>
                    <a:pt x="5385" y="10856"/>
                  </a:cubicBezTo>
                  <a:cubicBezTo>
                    <a:pt x="5411" y="10728"/>
                    <a:pt x="5462" y="10625"/>
                    <a:pt x="5514" y="10497"/>
                  </a:cubicBezTo>
                  <a:cubicBezTo>
                    <a:pt x="5821" y="10446"/>
                    <a:pt x="6129" y="10292"/>
                    <a:pt x="6334" y="10061"/>
                  </a:cubicBezTo>
                  <a:cubicBezTo>
                    <a:pt x="6591" y="9779"/>
                    <a:pt x="6744" y="9395"/>
                    <a:pt x="6770" y="9010"/>
                  </a:cubicBezTo>
                  <a:cubicBezTo>
                    <a:pt x="6802" y="9008"/>
                    <a:pt x="6834" y="9007"/>
                    <a:pt x="6866" y="9007"/>
                  </a:cubicBezTo>
                  <a:cubicBezTo>
                    <a:pt x="7214" y="9007"/>
                    <a:pt x="7537" y="9134"/>
                    <a:pt x="7796" y="9369"/>
                  </a:cubicBezTo>
                  <a:cubicBezTo>
                    <a:pt x="7859" y="9405"/>
                    <a:pt x="7926" y="9422"/>
                    <a:pt x="7992" y="9422"/>
                  </a:cubicBezTo>
                  <a:cubicBezTo>
                    <a:pt x="8111" y="9422"/>
                    <a:pt x="8226" y="9366"/>
                    <a:pt x="8309" y="9266"/>
                  </a:cubicBezTo>
                  <a:cubicBezTo>
                    <a:pt x="8621" y="8767"/>
                    <a:pt x="9189" y="8249"/>
                    <a:pt x="9656" y="8249"/>
                  </a:cubicBezTo>
                  <a:close/>
                  <a:moveTo>
                    <a:pt x="20070" y="7472"/>
                  </a:moveTo>
                  <a:cubicBezTo>
                    <a:pt x="20366" y="7472"/>
                    <a:pt x="20696" y="7622"/>
                    <a:pt x="21002" y="7856"/>
                  </a:cubicBezTo>
                  <a:cubicBezTo>
                    <a:pt x="20757" y="8101"/>
                    <a:pt x="21000" y="8476"/>
                    <a:pt x="21290" y="8476"/>
                  </a:cubicBezTo>
                  <a:cubicBezTo>
                    <a:pt x="21364" y="8476"/>
                    <a:pt x="21441" y="8452"/>
                    <a:pt x="21514" y="8394"/>
                  </a:cubicBezTo>
                  <a:cubicBezTo>
                    <a:pt x="21797" y="8702"/>
                    <a:pt x="21976" y="9087"/>
                    <a:pt x="22079" y="9471"/>
                  </a:cubicBezTo>
                  <a:cubicBezTo>
                    <a:pt x="22079" y="9625"/>
                    <a:pt x="22181" y="9728"/>
                    <a:pt x="22309" y="9754"/>
                  </a:cubicBezTo>
                  <a:cubicBezTo>
                    <a:pt x="22284" y="10036"/>
                    <a:pt x="22258" y="10318"/>
                    <a:pt x="22232" y="10625"/>
                  </a:cubicBezTo>
                  <a:cubicBezTo>
                    <a:pt x="22232" y="10866"/>
                    <a:pt x="22414" y="10988"/>
                    <a:pt x="22598" y="10988"/>
                  </a:cubicBezTo>
                  <a:cubicBezTo>
                    <a:pt x="22767" y="10988"/>
                    <a:pt x="22939" y="10885"/>
                    <a:pt x="22976" y="10677"/>
                  </a:cubicBezTo>
                  <a:cubicBezTo>
                    <a:pt x="22976" y="10164"/>
                    <a:pt x="23053" y="9677"/>
                    <a:pt x="23207" y="9189"/>
                  </a:cubicBezTo>
                  <a:cubicBezTo>
                    <a:pt x="23230" y="9120"/>
                    <a:pt x="23483" y="8633"/>
                    <a:pt x="23645" y="8633"/>
                  </a:cubicBezTo>
                  <a:cubicBezTo>
                    <a:pt x="23663" y="8633"/>
                    <a:pt x="23679" y="8638"/>
                    <a:pt x="23694" y="8651"/>
                  </a:cubicBezTo>
                  <a:cubicBezTo>
                    <a:pt x="23797" y="8753"/>
                    <a:pt x="23925" y="8830"/>
                    <a:pt x="24079" y="8882"/>
                  </a:cubicBezTo>
                  <a:cubicBezTo>
                    <a:pt x="24117" y="8895"/>
                    <a:pt x="24157" y="8901"/>
                    <a:pt x="24197" y="8901"/>
                  </a:cubicBezTo>
                  <a:cubicBezTo>
                    <a:pt x="24316" y="8901"/>
                    <a:pt x="24431" y="8843"/>
                    <a:pt x="24489" y="8728"/>
                  </a:cubicBezTo>
                  <a:cubicBezTo>
                    <a:pt x="24726" y="8383"/>
                    <a:pt x="25218" y="7729"/>
                    <a:pt x="25734" y="7729"/>
                  </a:cubicBezTo>
                  <a:cubicBezTo>
                    <a:pt x="25832" y="7729"/>
                    <a:pt x="25930" y="7752"/>
                    <a:pt x="26028" y="7805"/>
                  </a:cubicBezTo>
                  <a:cubicBezTo>
                    <a:pt x="26566" y="8112"/>
                    <a:pt x="26233" y="8959"/>
                    <a:pt x="26028" y="9420"/>
                  </a:cubicBezTo>
                  <a:cubicBezTo>
                    <a:pt x="26002" y="9420"/>
                    <a:pt x="25976" y="9446"/>
                    <a:pt x="25925" y="9446"/>
                  </a:cubicBezTo>
                  <a:cubicBezTo>
                    <a:pt x="21848" y="11446"/>
                    <a:pt x="18001" y="13856"/>
                    <a:pt x="14412" y="16626"/>
                  </a:cubicBezTo>
                  <a:cubicBezTo>
                    <a:pt x="14129" y="16421"/>
                    <a:pt x="13822" y="16241"/>
                    <a:pt x="13514" y="16036"/>
                  </a:cubicBezTo>
                  <a:cubicBezTo>
                    <a:pt x="13280" y="14906"/>
                    <a:pt x="13666" y="13279"/>
                    <a:pt x="14819" y="13279"/>
                  </a:cubicBezTo>
                  <a:cubicBezTo>
                    <a:pt x="15053" y="13279"/>
                    <a:pt x="15319" y="13346"/>
                    <a:pt x="15617" y="13497"/>
                  </a:cubicBezTo>
                  <a:cubicBezTo>
                    <a:pt x="15684" y="13539"/>
                    <a:pt x="15756" y="13559"/>
                    <a:pt x="15826" y="13559"/>
                  </a:cubicBezTo>
                  <a:cubicBezTo>
                    <a:pt x="15970" y="13559"/>
                    <a:pt x="16103" y="13473"/>
                    <a:pt x="16155" y="13318"/>
                  </a:cubicBezTo>
                  <a:cubicBezTo>
                    <a:pt x="16474" y="12522"/>
                    <a:pt x="17019" y="11983"/>
                    <a:pt x="17626" y="11983"/>
                  </a:cubicBezTo>
                  <a:cubicBezTo>
                    <a:pt x="17997" y="11983"/>
                    <a:pt x="18391" y="12184"/>
                    <a:pt x="18771" y="12651"/>
                  </a:cubicBezTo>
                  <a:cubicBezTo>
                    <a:pt x="18847" y="12740"/>
                    <a:pt x="18937" y="12777"/>
                    <a:pt x="19026" y="12777"/>
                  </a:cubicBezTo>
                  <a:cubicBezTo>
                    <a:pt x="19295" y="12777"/>
                    <a:pt x="19547" y="12434"/>
                    <a:pt x="19335" y="12164"/>
                  </a:cubicBezTo>
                  <a:cubicBezTo>
                    <a:pt x="18806" y="11519"/>
                    <a:pt x="18220" y="11235"/>
                    <a:pt x="17657" y="11235"/>
                  </a:cubicBezTo>
                  <a:cubicBezTo>
                    <a:pt x="16855" y="11235"/>
                    <a:pt x="16099" y="11809"/>
                    <a:pt x="15617" y="12728"/>
                  </a:cubicBezTo>
                  <a:cubicBezTo>
                    <a:pt x="15386" y="12638"/>
                    <a:pt x="15136" y="12593"/>
                    <a:pt x="14883" y="12593"/>
                  </a:cubicBezTo>
                  <a:cubicBezTo>
                    <a:pt x="14629" y="12593"/>
                    <a:pt x="14373" y="12638"/>
                    <a:pt x="14129" y="12728"/>
                  </a:cubicBezTo>
                  <a:cubicBezTo>
                    <a:pt x="14258" y="12113"/>
                    <a:pt x="14129" y="11497"/>
                    <a:pt x="13719" y="11010"/>
                  </a:cubicBezTo>
                  <a:cubicBezTo>
                    <a:pt x="13448" y="10680"/>
                    <a:pt x="12957" y="10527"/>
                    <a:pt x="12467" y="10527"/>
                  </a:cubicBezTo>
                  <a:cubicBezTo>
                    <a:pt x="12309" y="10527"/>
                    <a:pt x="12151" y="10543"/>
                    <a:pt x="12001" y="10574"/>
                  </a:cubicBezTo>
                  <a:cubicBezTo>
                    <a:pt x="11745" y="9984"/>
                    <a:pt x="11360" y="9446"/>
                    <a:pt x="10796" y="9292"/>
                  </a:cubicBezTo>
                  <a:cubicBezTo>
                    <a:pt x="10975" y="9241"/>
                    <a:pt x="11104" y="9061"/>
                    <a:pt x="11052" y="8907"/>
                  </a:cubicBezTo>
                  <a:lnTo>
                    <a:pt x="11052" y="8882"/>
                  </a:lnTo>
                  <a:cubicBezTo>
                    <a:pt x="11052" y="8830"/>
                    <a:pt x="11027" y="8753"/>
                    <a:pt x="11001" y="8677"/>
                  </a:cubicBezTo>
                  <a:cubicBezTo>
                    <a:pt x="11078" y="8651"/>
                    <a:pt x="11129" y="8625"/>
                    <a:pt x="11155" y="8574"/>
                  </a:cubicBezTo>
                  <a:cubicBezTo>
                    <a:pt x="11350" y="8322"/>
                    <a:pt x="11568" y="8220"/>
                    <a:pt x="11779" y="8220"/>
                  </a:cubicBezTo>
                  <a:cubicBezTo>
                    <a:pt x="12237" y="8220"/>
                    <a:pt x="12665" y="8699"/>
                    <a:pt x="12770" y="9189"/>
                  </a:cubicBezTo>
                  <a:cubicBezTo>
                    <a:pt x="12804" y="9376"/>
                    <a:pt x="12961" y="9484"/>
                    <a:pt x="13123" y="9484"/>
                  </a:cubicBezTo>
                  <a:cubicBezTo>
                    <a:pt x="13206" y="9484"/>
                    <a:pt x="13291" y="9455"/>
                    <a:pt x="13360" y="9395"/>
                  </a:cubicBezTo>
                  <a:cubicBezTo>
                    <a:pt x="13595" y="9172"/>
                    <a:pt x="13822" y="9079"/>
                    <a:pt x="14031" y="9079"/>
                  </a:cubicBezTo>
                  <a:cubicBezTo>
                    <a:pt x="14689" y="9079"/>
                    <a:pt x="15180" y="9996"/>
                    <a:pt x="15258" y="10677"/>
                  </a:cubicBezTo>
                  <a:cubicBezTo>
                    <a:pt x="15258" y="10702"/>
                    <a:pt x="15258" y="10702"/>
                    <a:pt x="15258" y="10702"/>
                  </a:cubicBezTo>
                  <a:cubicBezTo>
                    <a:pt x="15232" y="10984"/>
                    <a:pt x="15258" y="11266"/>
                    <a:pt x="15335" y="11549"/>
                  </a:cubicBezTo>
                  <a:cubicBezTo>
                    <a:pt x="15388" y="11729"/>
                    <a:pt x="15525" y="11809"/>
                    <a:pt x="15665" y="11809"/>
                  </a:cubicBezTo>
                  <a:cubicBezTo>
                    <a:pt x="15863" y="11809"/>
                    <a:pt x="16068" y="11650"/>
                    <a:pt x="16053" y="11395"/>
                  </a:cubicBezTo>
                  <a:cubicBezTo>
                    <a:pt x="15761" y="10026"/>
                    <a:pt x="16549" y="8638"/>
                    <a:pt x="17832" y="8638"/>
                  </a:cubicBezTo>
                  <a:cubicBezTo>
                    <a:pt x="18016" y="8638"/>
                    <a:pt x="18209" y="8667"/>
                    <a:pt x="18412" y="8728"/>
                  </a:cubicBezTo>
                  <a:cubicBezTo>
                    <a:pt x="18425" y="8971"/>
                    <a:pt x="18610" y="9093"/>
                    <a:pt x="18793" y="9093"/>
                  </a:cubicBezTo>
                  <a:cubicBezTo>
                    <a:pt x="18976" y="9093"/>
                    <a:pt x="19155" y="8971"/>
                    <a:pt x="19155" y="8728"/>
                  </a:cubicBezTo>
                  <a:cubicBezTo>
                    <a:pt x="19248" y="7816"/>
                    <a:pt x="19620" y="7472"/>
                    <a:pt x="20070" y="7472"/>
                  </a:cubicBezTo>
                  <a:close/>
                  <a:moveTo>
                    <a:pt x="3821" y="16574"/>
                  </a:moveTo>
                  <a:cubicBezTo>
                    <a:pt x="3898" y="16626"/>
                    <a:pt x="4001" y="16626"/>
                    <a:pt x="4103" y="16651"/>
                  </a:cubicBezTo>
                  <a:lnTo>
                    <a:pt x="4078" y="16626"/>
                  </a:lnTo>
                  <a:lnTo>
                    <a:pt x="4078" y="16626"/>
                  </a:lnTo>
                  <a:lnTo>
                    <a:pt x="4283" y="16754"/>
                  </a:lnTo>
                  <a:cubicBezTo>
                    <a:pt x="4308" y="16780"/>
                    <a:pt x="4334" y="16831"/>
                    <a:pt x="4360" y="16856"/>
                  </a:cubicBezTo>
                  <a:lnTo>
                    <a:pt x="3821" y="16626"/>
                  </a:lnTo>
                  <a:lnTo>
                    <a:pt x="3821" y="16574"/>
                  </a:lnTo>
                  <a:close/>
                  <a:moveTo>
                    <a:pt x="13770" y="19036"/>
                  </a:moveTo>
                  <a:cubicBezTo>
                    <a:pt x="13770" y="19164"/>
                    <a:pt x="13796" y="19267"/>
                    <a:pt x="13796" y="19369"/>
                  </a:cubicBezTo>
                  <a:lnTo>
                    <a:pt x="13565" y="19216"/>
                  </a:lnTo>
                  <a:cubicBezTo>
                    <a:pt x="13540" y="19139"/>
                    <a:pt x="13514" y="19087"/>
                    <a:pt x="13514" y="19036"/>
                  </a:cubicBezTo>
                  <a:lnTo>
                    <a:pt x="13514" y="19036"/>
                  </a:lnTo>
                  <a:cubicBezTo>
                    <a:pt x="13558" y="19051"/>
                    <a:pt x="13611" y="19066"/>
                    <a:pt x="13663" y="19066"/>
                  </a:cubicBezTo>
                  <a:cubicBezTo>
                    <a:pt x="13701" y="19066"/>
                    <a:pt x="13738" y="19058"/>
                    <a:pt x="13770" y="19036"/>
                  </a:cubicBezTo>
                  <a:close/>
                  <a:moveTo>
                    <a:pt x="13976" y="21344"/>
                  </a:moveTo>
                  <a:cubicBezTo>
                    <a:pt x="13976" y="21523"/>
                    <a:pt x="14001" y="21677"/>
                    <a:pt x="14027" y="21831"/>
                  </a:cubicBezTo>
                  <a:lnTo>
                    <a:pt x="13822" y="21985"/>
                  </a:lnTo>
                  <a:lnTo>
                    <a:pt x="13745" y="21934"/>
                  </a:lnTo>
                  <a:cubicBezTo>
                    <a:pt x="13873" y="21857"/>
                    <a:pt x="13924" y="21703"/>
                    <a:pt x="13873" y="21575"/>
                  </a:cubicBezTo>
                  <a:cubicBezTo>
                    <a:pt x="13847" y="21523"/>
                    <a:pt x="13822" y="21446"/>
                    <a:pt x="13822" y="21395"/>
                  </a:cubicBezTo>
                  <a:cubicBezTo>
                    <a:pt x="13873" y="21395"/>
                    <a:pt x="13924" y="21370"/>
                    <a:pt x="13976" y="21344"/>
                  </a:cubicBezTo>
                  <a:close/>
                  <a:moveTo>
                    <a:pt x="6257" y="34832"/>
                  </a:moveTo>
                  <a:lnTo>
                    <a:pt x="6257" y="34832"/>
                  </a:lnTo>
                  <a:cubicBezTo>
                    <a:pt x="6411" y="34909"/>
                    <a:pt x="6591" y="34960"/>
                    <a:pt x="6770" y="35037"/>
                  </a:cubicBezTo>
                  <a:cubicBezTo>
                    <a:pt x="6565" y="35140"/>
                    <a:pt x="6539" y="35422"/>
                    <a:pt x="6668" y="35601"/>
                  </a:cubicBezTo>
                  <a:cubicBezTo>
                    <a:pt x="6719" y="35652"/>
                    <a:pt x="6770" y="35678"/>
                    <a:pt x="6821" y="35729"/>
                  </a:cubicBezTo>
                  <a:cubicBezTo>
                    <a:pt x="6693" y="35781"/>
                    <a:pt x="6616" y="35858"/>
                    <a:pt x="6565" y="35960"/>
                  </a:cubicBezTo>
                  <a:cubicBezTo>
                    <a:pt x="6462" y="35575"/>
                    <a:pt x="6334" y="35216"/>
                    <a:pt x="6257" y="34832"/>
                  </a:cubicBezTo>
                  <a:close/>
                  <a:moveTo>
                    <a:pt x="20078" y="35319"/>
                  </a:moveTo>
                  <a:lnTo>
                    <a:pt x="20078" y="35319"/>
                  </a:lnTo>
                  <a:cubicBezTo>
                    <a:pt x="19694" y="35678"/>
                    <a:pt x="19284" y="35986"/>
                    <a:pt x="18848" y="36217"/>
                  </a:cubicBezTo>
                  <a:lnTo>
                    <a:pt x="18848" y="36191"/>
                  </a:lnTo>
                  <a:cubicBezTo>
                    <a:pt x="18822" y="36165"/>
                    <a:pt x="18796" y="36140"/>
                    <a:pt x="18771" y="36114"/>
                  </a:cubicBezTo>
                  <a:cubicBezTo>
                    <a:pt x="19207" y="35883"/>
                    <a:pt x="19668" y="35601"/>
                    <a:pt x="20078" y="35319"/>
                  </a:cubicBezTo>
                  <a:close/>
                  <a:moveTo>
                    <a:pt x="25643" y="16215"/>
                  </a:moveTo>
                  <a:lnTo>
                    <a:pt x="25643" y="16215"/>
                  </a:lnTo>
                  <a:cubicBezTo>
                    <a:pt x="25412" y="19241"/>
                    <a:pt x="24745" y="22267"/>
                    <a:pt x="24104" y="25062"/>
                  </a:cubicBezTo>
                  <a:lnTo>
                    <a:pt x="24130" y="25036"/>
                  </a:lnTo>
                  <a:lnTo>
                    <a:pt x="24130" y="25036"/>
                  </a:lnTo>
                  <a:cubicBezTo>
                    <a:pt x="23309" y="28703"/>
                    <a:pt x="22284" y="32345"/>
                    <a:pt x="21027" y="35883"/>
                  </a:cubicBezTo>
                  <a:lnTo>
                    <a:pt x="21027" y="35806"/>
                  </a:lnTo>
                  <a:cubicBezTo>
                    <a:pt x="21027" y="35704"/>
                    <a:pt x="20976" y="35601"/>
                    <a:pt x="20925" y="35524"/>
                  </a:cubicBezTo>
                  <a:cubicBezTo>
                    <a:pt x="21053" y="35370"/>
                    <a:pt x="21155" y="35191"/>
                    <a:pt x="21258" y="35011"/>
                  </a:cubicBezTo>
                  <a:cubicBezTo>
                    <a:pt x="21386" y="34806"/>
                    <a:pt x="21258" y="34498"/>
                    <a:pt x="21002" y="34447"/>
                  </a:cubicBezTo>
                  <a:cubicBezTo>
                    <a:pt x="21002" y="34229"/>
                    <a:pt x="20822" y="34089"/>
                    <a:pt x="20626" y="34089"/>
                  </a:cubicBezTo>
                  <a:cubicBezTo>
                    <a:pt x="20545" y="34089"/>
                    <a:pt x="20461" y="34113"/>
                    <a:pt x="20386" y="34165"/>
                  </a:cubicBezTo>
                  <a:cubicBezTo>
                    <a:pt x="18822" y="35499"/>
                    <a:pt x="16796" y="36191"/>
                    <a:pt x="15001" y="37165"/>
                  </a:cubicBezTo>
                  <a:cubicBezTo>
                    <a:pt x="15155" y="35063"/>
                    <a:pt x="15181" y="32934"/>
                    <a:pt x="15155" y="30806"/>
                  </a:cubicBezTo>
                  <a:cubicBezTo>
                    <a:pt x="15130" y="27934"/>
                    <a:pt x="15027" y="25036"/>
                    <a:pt x="14796" y="22190"/>
                  </a:cubicBezTo>
                  <a:cubicBezTo>
                    <a:pt x="15360" y="21805"/>
                    <a:pt x="15924" y="21421"/>
                    <a:pt x="16489" y="21036"/>
                  </a:cubicBezTo>
                  <a:cubicBezTo>
                    <a:pt x="18001" y="20370"/>
                    <a:pt x="19540" y="19549"/>
                    <a:pt x="20771" y="18421"/>
                  </a:cubicBezTo>
                  <a:cubicBezTo>
                    <a:pt x="22284" y="17574"/>
                    <a:pt x="23848" y="16882"/>
                    <a:pt x="25489" y="16318"/>
                  </a:cubicBezTo>
                  <a:cubicBezTo>
                    <a:pt x="25540" y="16318"/>
                    <a:pt x="25617" y="16267"/>
                    <a:pt x="25643" y="16215"/>
                  </a:cubicBezTo>
                  <a:close/>
                  <a:moveTo>
                    <a:pt x="6719" y="36447"/>
                  </a:moveTo>
                  <a:lnTo>
                    <a:pt x="6719" y="36447"/>
                  </a:lnTo>
                  <a:cubicBezTo>
                    <a:pt x="6950" y="36729"/>
                    <a:pt x="7206" y="36986"/>
                    <a:pt x="7488" y="37217"/>
                  </a:cubicBezTo>
                  <a:cubicBezTo>
                    <a:pt x="7464" y="37211"/>
                    <a:pt x="7440" y="37209"/>
                    <a:pt x="7417" y="37209"/>
                  </a:cubicBezTo>
                  <a:cubicBezTo>
                    <a:pt x="7221" y="37209"/>
                    <a:pt x="7078" y="37392"/>
                    <a:pt x="7078" y="37576"/>
                  </a:cubicBezTo>
                  <a:cubicBezTo>
                    <a:pt x="6950" y="37191"/>
                    <a:pt x="6821" y="36832"/>
                    <a:pt x="6719" y="36447"/>
                  </a:cubicBezTo>
                  <a:close/>
                  <a:moveTo>
                    <a:pt x="2308" y="16754"/>
                  </a:moveTo>
                  <a:cubicBezTo>
                    <a:pt x="6206" y="18318"/>
                    <a:pt x="9924" y="20267"/>
                    <a:pt x="13437" y="22575"/>
                  </a:cubicBezTo>
                  <a:cubicBezTo>
                    <a:pt x="13501" y="22613"/>
                    <a:pt x="13572" y="22632"/>
                    <a:pt x="13639" y="22632"/>
                  </a:cubicBezTo>
                  <a:cubicBezTo>
                    <a:pt x="13706" y="22632"/>
                    <a:pt x="13770" y="22613"/>
                    <a:pt x="13822" y="22575"/>
                  </a:cubicBezTo>
                  <a:cubicBezTo>
                    <a:pt x="13897" y="22612"/>
                    <a:pt x="13972" y="22636"/>
                    <a:pt x="14037" y="22636"/>
                  </a:cubicBezTo>
                  <a:cubicBezTo>
                    <a:pt x="14061" y="22636"/>
                    <a:pt x="14083" y="22633"/>
                    <a:pt x="14104" y="22626"/>
                  </a:cubicBezTo>
                  <a:cubicBezTo>
                    <a:pt x="14309" y="25344"/>
                    <a:pt x="14412" y="28088"/>
                    <a:pt x="14437" y="30780"/>
                  </a:cubicBezTo>
                  <a:cubicBezTo>
                    <a:pt x="14437" y="33085"/>
                    <a:pt x="14386" y="35390"/>
                    <a:pt x="14207" y="37669"/>
                  </a:cubicBezTo>
                  <a:lnTo>
                    <a:pt x="14207" y="37669"/>
                  </a:lnTo>
                  <a:lnTo>
                    <a:pt x="14155" y="37704"/>
                  </a:lnTo>
                  <a:cubicBezTo>
                    <a:pt x="11488" y="36345"/>
                    <a:pt x="8873" y="34883"/>
                    <a:pt x="6052" y="33960"/>
                  </a:cubicBezTo>
                  <a:lnTo>
                    <a:pt x="6001" y="33960"/>
                  </a:lnTo>
                  <a:cubicBezTo>
                    <a:pt x="5975" y="33857"/>
                    <a:pt x="5924" y="33729"/>
                    <a:pt x="5898" y="33601"/>
                  </a:cubicBezTo>
                  <a:lnTo>
                    <a:pt x="5898" y="33601"/>
                  </a:lnTo>
                  <a:cubicBezTo>
                    <a:pt x="6026" y="33704"/>
                    <a:pt x="6180" y="33781"/>
                    <a:pt x="6334" y="33781"/>
                  </a:cubicBezTo>
                  <a:cubicBezTo>
                    <a:pt x="6351" y="33781"/>
                    <a:pt x="6368" y="33782"/>
                    <a:pt x="6384" y="33782"/>
                  </a:cubicBezTo>
                  <a:cubicBezTo>
                    <a:pt x="7311" y="33782"/>
                    <a:pt x="7369" y="32369"/>
                    <a:pt x="6437" y="32319"/>
                  </a:cubicBezTo>
                  <a:cubicBezTo>
                    <a:pt x="6403" y="32314"/>
                    <a:pt x="6370" y="32312"/>
                    <a:pt x="6338" y="32312"/>
                  </a:cubicBezTo>
                  <a:cubicBezTo>
                    <a:pt x="6022" y="32312"/>
                    <a:pt x="5763" y="32532"/>
                    <a:pt x="5693" y="32857"/>
                  </a:cubicBezTo>
                  <a:cubicBezTo>
                    <a:pt x="4975" y="30165"/>
                    <a:pt x="4334" y="27421"/>
                    <a:pt x="3770" y="24703"/>
                  </a:cubicBezTo>
                  <a:cubicBezTo>
                    <a:pt x="3231" y="22062"/>
                    <a:pt x="2719" y="19421"/>
                    <a:pt x="2308" y="16754"/>
                  </a:cubicBezTo>
                  <a:close/>
                  <a:moveTo>
                    <a:pt x="15258" y="37858"/>
                  </a:moveTo>
                  <a:cubicBezTo>
                    <a:pt x="15181" y="38012"/>
                    <a:pt x="15078" y="38114"/>
                    <a:pt x="15001" y="38217"/>
                  </a:cubicBezTo>
                  <a:lnTo>
                    <a:pt x="15001" y="38191"/>
                  </a:lnTo>
                  <a:lnTo>
                    <a:pt x="14924" y="38242"/>
                  </a:lnTo>
                  <a:lnTo>
                    <a:pt x="14924" y="38063"/>
                  </a:lnTo>
                  <a:lnTo>
                    <a:pt x="15258" y="37858"/>
                  </a:lnTo>
                  <a:close/>
                  <a:moveTo>
                    <a:pt x="19950" y="36678"/>
                  </a:moveTo>
                  <a:lnTo>
                    <a:pt x="19925" y="36806"/>
                  </a:lnTo>
                  <a:cubicBezTo>
                    <a:pt x="19745" y="37114"/>
                    <a:pt x="19591" y="37422"/>
                    <a:pt x="19463" y="37755"/>
                  </a:cubicBezTo>
                  <a:cubicBezTo>
                    <a:pt x="19284" y="38088"/>
                    <a:pt x="19104" y="38396"/>
                    <a:pt x="18899" y="38704"/>
                  </a:cubicBezTo>
                  <a:cubicBezTo>
                    <a:pt x="18950" y="38524"/>
                    <a:pt x="19002" y="38370"/>
                    <a:pt x="19053" y="38217"/>
                  </a:cubicBezTo>
                  <a:cubicBezTo>
                    <a:pt x="19130" y="38140"/>
                    <a:pt x="19181" y="38037"/>
                    <a:pt x="19258" y="37960"/>
                  </a:cubicBezTo>
                  <a:cubicBezTo>
                    <a:pt x="19309" y="37883"/>
                    <a:pt x="19335" y="37755"/>
                    <a:pt x="19309" y="37653"/>
                  </a:cubicBezTo>
                  <a:cubicBezTo>
                    <a:pt x="19463" y="37294"/>
                    <a:pt x="19694" y="36960"/>
                    <a:pt x="19950" y="36678"/>
                  </a:cubicBezTo>
                  <a:close/>
                  <a:moveTo>
                    <a:pt x="12411" y="37627"/>
                  </a:moveTo>
                  <a:lnTo>
                    <a:pt x="12411" y="37627"/>
                  </a:lnTo>
                  <a:cubicBezTo>
                    <a:pt x="12924" y="37883"/>
                    <a:pt x="13437" y="38165"/>
                    <a:pt x="13950" y="38422"/>
                  </a:cubicBezTo>
                  <a:cubicBezTo>
                    <a:pt x="14001" y="38473"/>
                    <a:pt x="14078" y="38499"/>
                    <a:pt x="14155" y="38499"/>
                  </a:cubicBezTo>
                  <a:cubicBezTo>
                    <a:pt x="14129" y="38704"/>
                    <a:pt x="14104" y="38883"/>
                    <a:pt x="14104" y="39063"/>
                  </a:cubicBezTo>
                  <a:lnTo>
                    <a:pt x="14104" y="39037"/>
                  </a:lnTo>
                  <a:cubicBezTo>
                    <a:pt x="13694" y="38550"/>
                    <a:pt x="13206" y="38114"/>
                    <a:pt x="12617" y="37806"/>
                  </a:cubicBezTo>
                  <a:lnTo>
                    <a:pt x="12591" y="37781"/>
                  </a:lnTo>
                  <a:lnTo>
                    <a:pt x="12514" y="37729"/>
                  </a:lnTo>
                  <a:cubicBezTo>
                    <a:pt x="12488" y="37678"/>
                    <a:pt x="12437" y="37653"/>
                    <a:pt x="12411" y="37627"/>
                  </a:cubicBezTo>
                  <a:close/>
                  <a:moveTo>
                    <a:pt x="7309" y="38294"/>
                  </a:moveTo>
                  <a:cubicBezTo>
                    <a:pt x="7411" y="38550"/>
                    <a:pt x="7514" y="38806"/>
                    <a:pt x="7616" y="39037"/>
                  </a:cubicBezTo>
                  <a:cubicBezTo>
                    <a:pt x="7616" y="39088"/>
                    <a:pt x="7591" y="39114"/>
                    <a:pt x="7591" y="39140"/>
                  </a:cubicBezTo>
                  <a:lnTo>
                    <a:pt x="7309" y="38294"/>
                  </a:lnTo>
                  <a:close/>
                  <a:moveTo>
                    <a:pt x="10975" y="38576"/>
                  </a:moveTo>
                  <a:cubicBezTo>
                    <a:pt x="11027" y="38601"/>
                    <a:pt x="11078" y="38627"/>
                    <a:pt x="11129" y="38653"/>
                  </a:cubicBezTo>
                  <a:cubicBezTo>
                    <a:pt x="11181" y="38806"/>
                    <a:pt x="11258" y="38986"/>
                    <a:pt x="11309" y="39165"/>
                  </a:cubicBezTo>
                  <a:lnTo>
                    <a:pt x="10847" y="38601"/>
                  </a:lnTo>
                  <a:lnTo>
                    <a:pt x="10975" y="38576"/>
                  </a:lnTo>
                  <a:close/>
                  <a:moveTo>
                    <a:pt x="12206" y="39371"/>
                  </a:moveTo>
                  <a:lnTo>
                    <a:pt x="12206" y="39371"/>
                  </a:lnTo>
                  <a:cubicBezTo>
                    <a:pt x="12335" y="39473"/>
                    <a:pt x="12437" y="39601"/>
                    <a:pt x="12540" y="39730"/>
                  </a:cubicBezTo>
                  <a:cubicBezTo>
                    <a:pt x="12519" y="39813"/>
                    <a:pt x="12481" y="39862"/>
                    <a:pt x="12454" y="39919"/>
                  </a:cubicBezTo>
                  <a:lnTo>
                    <a:pt x="12454" y="39919"/>
                  </a:lnTo>
                  <a:cubicBezTo>
                    <a:pt x="12356" y="39743"/>
                    <a:pt x="12281" y="39545"/>
                    <a:pt x="12206" y="39371"/>
                  </a:cubicBezTo>
                  <a:close/>
                  <a:moveTo>
                    <a:pt x="18950" y="40114"/>
                  </a:moveTo>
                  <a:cubicBezTo>
                    <a:pt x="18950" y="40140"/>
                    <a:pt x="18950" y="40165"/>
                    <a:pt x="18976" y="40191"/>
                  </a:cubicBezTo>
                  <a:lnTo>
                    <a:pt x="18566" y="40422"/>
                  </a:lnTo>
                  <a:lnTo>
                    <a:pt x="18668" y="40294"/>
                  </a:lnTo>
                  <a:lnTo>
                    <a:pt x="18950" y="40114"/>
                  </a:lnTo>
                  <a:close/>
                  <a:moveTo>
                    <a:pt x="7873" y="39909"/>
                  </a:moveTo>
                  <a:lnTo>
                    <a:pt x="7873" y="39909"/>
                  </a:lnTo>
                  <a:cubicBezTo>
                    <a:pt x="7975" y="40140"/>
                    <a:pt x="8129" y="40345"/>
                    <a:pt x="8257" y="40550"/>
                  </a:cubicBezTo>
                  <a:lnTo>
                    <a:pt x="8052" y="40422"/>
                  </a:lnTo>
                  <a:lnTo>
                    <a:pt x="7873" y="39909"/>
                  </a:lnTo>
                  <a:close/>
                  <a:moveTo>
                    <a:pt x="10078" y="40114"/>
                  </a:moveTo>
                  <a:lnTo>
                    <a:pt x="10181" y="40140"/>
                  </a:lnTo>
                  <a:lnTo>
                    <a:pt x="10796" y="41089"/>
                  </a:lnTo>
                  <a:lnTo>
                    <a:pt x="10796" y="41089"/>
                  </a:lnTo>
                  <a:lnTo>
                    <a:pt x="10565" y="40909"/>
                  </a:lnTo>
                  <a:cubicBezTo>
                    <a:pt x="10411" y="40653"/>
                    <a:pt x="10257" y="40371"/>
                    <a:pt x="10078" y="40114"/>
                  </a:cubicBezTo>
                  <a:close/>
                  <a:moveTo>
                    <a:pt x="17822" y="40807"/>
                  </a:moveTo>
                  <a:lnTo>
                    <a:pt x="17899" y="40858"/>
                  </a:lnTo>
                  <a:lnTo>
                    <a:pt x="17207" y="41294"/>
                  </a:lnTo>
                  <a:lnTo>
                    <a:pt x="17207" y="41294"/>
                  </a:lnTo>
                  <a:lnTo>
                    <a:pt x="17335" y="41114"/>
                  </a:lnTo>
                  <a:lnTo>
                    <a:pt x="17822" y="40807"/>
                  </a:lnTo>
                  <a:close/>
                  <a:moveTo>
                    <a:pt x="17027" y="41448"/>
                  </a:moveTo>
                  <a:cubicBezTo>
                    <a:pt x="16642" y="41704"/>
                    <a:pt x="16258" y="41960"/>
                    <a:pt x="15873" y="42217"/>
                  </a:cubicBezTo>
                  <a:lnTo>
                    <a:pt x="15873" y="42191"/>
                  </a:lnTo>
                  <a:cubicBezTo>
                    <a:pt x="15899" y="42166"/>
                    <a:pt x="15899" y="42140"/>
                    <a:pt x="15899" y="42140"/>
                  </a:cubicBezTo>
                  <a:cubicBezTo>
                    <a:pt x="15899" y="42114"/>
                    <a:pt x="15899" y="42089"/>
                    <a:pt x="15924" y="42089"/>
                  </a:cubicBezTo>
                  <a:cubicBezTo>
                    <a:pt x="16232" y="41858"/>
                    <a:pt x="16514" y="41627"/>
                    <a:pt x="16822" y="41448"/>
                  </a:cubicBezTo>
                  <a:close/>
                  <a:moveTo>
                    <a:pt x="13565" y="40807"/>
                  </a:moveTo>
                  <a:cubicBezTo>
                    <a:pt x="13591" y="40858"/>
                    <a:pt x="13617" y="40909"/>
                    <a:pt x="13668" y="40960"/>
                  </a:cubicBezTo>
                  <a:cubicBezTo>
                    <a:pt x="13694" y="41012"/>
                    <a:pt x="13745" y="41063"/>
                    <a:pt x="13796" y="41089"/>
                  </a:cubicBezTo>
                  <a:cubicBezTo>
                    <a:pt x="13671" y="41762"/>
                    <a:pt x="13450" y="42411"/>
                    <a:pt x="13178" y="43036"/>
                  </a:cubicBezTo>
                  <a:lnTo>
                    <a:pt x="13178" y="43036"/>
                  </a:lnTo>
                  <a:lnTo>
                    <a:pt x="13078" y="42986"/>
                  </a:lnTo>
                  <a:cubicBezTo>
                    <a:pt x="13078" y="42960"/>
                    <a:pt x="13104" y="42935"/>
                    <a:pt x="13104" y="42909"/>
                  </a:cubicBezTo>
                  <a:cubicBezTo>
                    <a:pt x="13206" y="42653"/>
                    <a:pt x="13309" y="42396"/>
                    <a:pt x="13360" y="42114"/>
                  </a:cubicBezTo>
                  <a:cubicBezTo>
                    <a:pt x="13411" y="42063"/>
                    <a:pt x="13437" y="41986"/>
                    <a:pt x="13411" y="41935"/>
                  </a:cubicBezTo>
                  <a:cubicBezTo>
                    <a:pt x="13514" y="41550"/>
                    <a:pt x="13565" y="41191"/>
                    <a:pt x="13565" y="40807"/>
                  </a:cubicBezTo>
                  <a:close/>
                  <a:moveTo>
                    <a:pt x="11305" y="0"/>
                  </a:moveTo>
                  <a:cubicBezTo>
                    <a:pt x="10328" y="0"/>
                    <a:pt x="9390" y="572"/>
                    <a:pt x="9104" y="1779"/>
                  </a:cubicBezTo>
                  <a:cubicBezTo>
                    <a:pt x="8888" y="1736"/>
                    <a:pt x="8684" y="1715"/>
                    <a:pt x="8493" y="1715"/>
                  </a:cubicBezTo>
                  <a:cubicBezTo>
                    <a:pt x="7303" y="1715"/>
                    <a:pt x="6627" y="2532"/>
                    <a:pt x="6693" y="4035"/>
                  </a:cubicBezTo>
                  <a:cubicBezTo>
                    <a:pt x="6693" y="4035"/>
                    <a:pt x="6693" y="4061"/>
                    <a:pt x="6693" y="4061"/>
                  </a:cubicBezTo>
                  <a:cubicBezTo>
                    <a:pt x="6660" y="4063"/>
                    <a:pt x="6627" y="4065"/>
                    <a:pt x="6593" y="4065"/>
                  </a:cubicBezTo>
                  <a:cubicBezTo>
                    <a:pt x="6294" y="4065"/>
                    <a:pt x="6001" y="3961"/>
                    <a:pt x="5770" y="3753"/>
                  </a:cubicBezTo>
                  <a:cubicBezTo>
                    <a:pt x="5683" y="3666"/>
                    <a:pt x="5571" y="3620"/>
                    <a:pt x="5457" y="3620"/>
                  </a:cubicBezTo>
                  <a:cubicBezTo>
                    <a:pt x="5371" y="3620"/>
                    <a:pt x="5284" y="3647"/>
                    <a:pt x="5206" y="3702"/>
                  </a:cubicBezTo>
                  <a:cubicBezTo>
                    <a:pt x="5082" y="3764"/>
                    <a:pt x="4858" y="3942"/>
                    <a:pt x="4682" y="3942"/>
                  </a:cubicBezTo>
                  <a:cubicBezTo>
                    <a:pt x="4639" y="3942"/>
                    <a:pt x="4600" y="3932"/>
                    <a:pt x="4565" y="3907"/>
                  </a:cubicBezTo>
                  <a:cubicBezTo>
                    <a:pt x="4308" y="3702"/>
                    <a:pt x="4052" y="3574"/>
                    <a:pt x="3744" y="3497"/>
                  </a:cubicBezTo>
                  <a:cubicBezTo>
                    <a:pt x="3651" y="3473"/>
                    <a:pt x="3565" y="3462"/>
                    <a:pt x="3486" y="3462"/>
                  </a:cubicBezTo>
                  <a:cubicBezTo>
                    <a:pt x="2642" y="3462"/>
                    <a:pt x="2646" y="4759"/>
                    <a:pt x="2693" y="5369"/>
                  </a:cubicBezTo>
                  <a:cubicBezTo>
                    <a:pt x="2704" y="5562"/>
                    <a:pt x="2836" y="5647"/>
                    <a:pt x="2984" y="5647"/>
                  </a:cubicBezTo>
                  <a:cubicBezTo>
                    <a:pt x="3190" y="5647"/>
                    <a:pt x="3426" y="5483"/>
                    <a:pt x="3411" y="5215"/>
                  </a:cubicBezTo>
                  <a:cubicBezTo>
                    <a:pt x="3360" y="4881"/>
                    <a:pt x="3385" y="4574"/>
                    <a:pt x="3488" y="4240"/>
                  </a:cubicBezTo>
                  <a:cubicBezTo>
                    <a:pt x="3506" y="4211"/>
                    <a:pt x="3535" y="4199"/>
                    <a:pt x="3572" y="4199"/>
                  </a:cubicBezTo>
                  <a:cubicBezTo>
                    <a:pt x="3794" y="4199"/>
                    <a:pt x="4297" y="4662"/>
                    <a:pt x="4385" y="4728"/>
                  </a:cubicBezTo>
                  <a:cubicBezTo>
                    <a:pt x="4437" y="4766"/>
                    <a:pt x="4494" y="4785"/>
                    <a:pt x="4555" y="4785"/>
                  </a:cubicBezTo>
                  <a:cubicBezTo>
                    <a:pt x="4616" y="4785"/>
                    <a:pt x="4680" y="4766"/>
                    <a:pt x="4744" y="4728"/>
                  </a:cubicBezTo>
                  <a:cubicBezTo>
                    <a:pt x="4924" y="4676"/>
                    <a:pt x="5103" y="4574"/>
                    <a:pt x="5257" y="4497"/>
                  </a:cubicBezTo>
                  <a:lnTo>
                    <a:pt x="5385" y="4446"/>
                  </a:lnTo>
                  <a:cubicBezTo>
                    <a:pt x="5539" y="4574"/>
                    <a:pt x="5693" y="4651"/>
                    <a:pt x="5873" y="4728"/>
                  </a:cubicBezTo>
                  <a:cubicBezTo>
                    <a:pt x="6059" y="4808"/>
                    <a:pt x="6231" y="4832"/>
                    <a:pt x="6399" y="4832"/>
                  </a:cubicBezTo>
                  <a:cubicBezTo>
                    <a:pt x="6663" y="4832"/>
                    <a:pt x="6919" y="4771"/>
                    <a:pt x="7212" y="4771"/>
                  </a:cubicBezTo>
                  <a:cubicBezTo>
                    <a:pt x="7268" y="4771"/>
                    <a:pt x="7326" y="4773"/>
                    <a:pt x="7386" y="4779"/>
                  </a:cubicBezTo>
                  <a:cubicBezTo>
                    <a:pt x="7770" y="4805"/>
                    <a:pt x="8129" y="5035"/>
                    <a:pt x="8360" y="5343"/>
                  </a:cubicBezTo>
                  <a:cubicBezTo>
                    <a:pt x="8386" y="5394"/>
                    <a:pt x="8411" y="5446"/>
                    <a:pt x="8411" y="5497"/>
                  </a:cubicBezTo>
                  <a:cubicBezTo>
                    <a:pt x="8386" y="5651"/>
                    <a:pt x="8334" y="5805"/>
                    <a:pt x="8309" y="5984"/>
                  </a:cubicBezTo>
                  <a:cubicBezTo>
                    <a:pt x="8129" y="6189"/>
                    <a:pt x="7924" y="6369"/>
                    <a:pt x="7693" y="6497"/>
                  </a:cubicBezTo>
                  <a:cubicBezTo>
                    <a:pt x="7347" y="6691"/>
                    <a:pt x="7530" y="7196"/>
                    <a:pt x="7842" y="7196"/>
                  </a:cubicBezTo>
                  <a:cubicBezTo>
                    <a:pt x="7900" y="7196"/>
                    <a:pt x="7962" y="7178"/>
                    <a:pt x="8027" y="7138"/>
                  </a:cubicBezTo>
                  <a:cubicBezTo>
                    <a:pt x="8104" y="7087"/>
                    <a:pt x="8180" y="7035"/>
                    <a:pt x="8257" y="6984"/>
                  </a:cubicBezTo>
                  <a:cubicBezTo>
                    <a:pt x="8317" y="7140"/>
                    <a:pt x="8472" y="7223"/>
                    <a:pt x="8620" y="7223"/>
                  </a:cubicBezTo>
                  <a:cubicBezTo>
                    <a:pt x="8789" y="7223"/>
                    <a:pt x="8950" y="7114"/>
                    <a:pt x="8950" y="6882"/>
                  </a:cubicBezTo>
                  <a:cubicBezTo>
                    <a:pt x="8950" y="6600"/>
                    <a:pt x="8975" y="6292"/>
                    <a:pt x="9052" y="6010"/>
                  </a:cubicBezTo>
                  <a:cubicBezTo>
                    <a:pt x="9104" y="5933"/>
                    <a:pt x="9129" y="5830"/>
                    <a:pt x="9155" y="5728"/>
                  </a:cubicBezTo>
                  <a:cubicBezTo>
                    <a:pt x="9459" y="4815"/>
                    <a:pt x="10083" y="4013"/>
                    <a:pt x="10777" y="4013"/>
                  </a:cubicBezTo>
                  <a:cubicBezTo>
                    <a:pt x="11195" y="4013"/>
                    <a:pt x="11638" y="4303"/>
                    <a:pt x="12052" y="5035"/>
                  </a:cubicBezTo>
                  <a:cubicBezTo>
                    <a:pt x="12117" y="5165"/>
                    <a:pt x="12244" y="5233"/>
                    <a:pt x="12374" y="5233"/>
                  </a:cubicBezTo>
                  <a:cubicBezTo>
                    <a:pt x="12446" y="5233"/>
                    <a:pt x="12520" y="5212"/>
                    <a:pt x="12584" y="5168"/>
                  </a:cubicBezTo>
                  <a:lnTo>
                    <a:pt x="12584" y="5168"/>
                  </a:lnTo>
                  <a:cubicBezTo>
                    <a:pt x="11741" y="5758"/>
                    <a:pt x="11129" y="6628"/>
                    <a:pt x="10873" y="7625"/>
                  </a:cubicBezTo>
                  <a:cubicBezTo>
                    <a:pt x="10873" y="7676"/>
                    <a:pt x="10873" y="7728"/>
                    <a:pt x="10873" y="7779"/>
                  </a:cubicBezTo>
                  <a:cubicBezTo>
                    <a:pt x="10796" y="7856"/>
                    <a:pt x="10719" y="7907"/>
                    <a:pt x="10642" y="7984"/>
                  </a:cubicBezTo>
                  <a:cubicBezTo>
                    <a:pt x="10437" y="7702"/>
                    <a:pt x="10129" y="7497"/>
                    <a:pt x="9770" y="7471"/>
                  </a:cubicBezTo>
                  <a:cubicBezTo>
                    <a:pt x="9699" y="7463"/>
                    <a:pt x="9630" y="7458"/>
                    <a:pt x="9562" y="7458"/>
                  </a:cubicBezTo>
                  <a:cubicBezTo>
                    <a:pt x="8845" y="7458"/>
                    <a:pt x="8294" y="7937"/>
                    <a:pt x="7873" y="8523"/>
                  </a:cubicBezTo>
                  <a:cubicBezTo>
                    <a:pt x="7596" y="8331"/>
                    <a:pt x="7266" y="8228"/>
                    <a:pt x="6927" y="8228"/>
                  </a:cubicBezTo>
                  <a:cubicBezTo>
                    <a:pt x="6858" y="8228"/>
                    <a:pt x="6788" y="8232"/>
                    <a:pt x="6719" y="8241"/>
                  </a:cubicBezTo>
                  <a:cubicBezTo>
                    <a:pt x="6693" y="8061"/>
                    <a:pt x="6642" y="7882"/>
                    <a:pt x="6591" y="7728"/>
                  </a:cubicBezTo>
                  <a:cubicBezTo>
                    <a:pt x="6334" y="6856"/>
                    <a:pt x="5719" y="6138"/>
                    <a:pt x="4924" y="5728"/>
                  </a:cubicBezTo>
                  <a:cubicBezTo>
                    <a:pt x="4645" y="5600"/>
                    <a:pt x="4361" y="5544"/>
                    <a:pt x="4079" y="5544"/>
                  </a:cubicBezTo>
                  <a:cubicBezTo>
                    <a:pt x="3454" y="5544"/>
                    <a:pt x="2838" y="5818"/>
                    <a:pt x="2308" y="6189"/>
                  </a:cubicBezTo>
                  <a:cubicBezTo>
                    <a:pt x="2041" y="5807"/>
                    <a:pt x="1659" y="5425"/>
                    <a:pt x="1227" y="5425"/>
                  </a:cubicBezTo>
                  <a:cubicBezTo>
                    <a:pt x="1080" y="5425"/>
                    <a:pt x="926" y="5469"/>
                    <a:pt x="770" y="5574"/>
                  </a:cubicBezTo>
                  <a:cubicBezTo>
                    <a:pt x="1" y="6061"/>
                    <a:pt x="257" y="7318"/>
                    <a:pt x="513" y="8061"/>
                  </a:cubicBezTo>
                  <a:cubicBezTo>
                    <a:pt x="462" y="8138"/>
                    <a:pt x="436" y="8215"/>
                    <a:pt x="436" y="8292"/>
                  </a:cubicBezTo>
                  <a:cubicBezTo>
                    <a:pt x="436" y="8318"/>
                    <a:pt x="436" y="8318"/>
                    <a:pt x="436" y="8343"/>
                  </a:cubicBezTo>
                  <a:cubicBezTo>
                    <a:pt x="667" y="10779"/>
                    <a:pt x="975" y="13241"/>
                    <a:pt x="1334" y="15651"/>
                  </a:cubicBezTo>
                  <a:cubicBezTo>
                    <a:pt x="1026" y="15780"/>
                    <a:pt x="1026" y="16241"/>
                    <a:pt x="1334" y="16369"/>
                  </a:cubicBezTo>
                  <a:lnTo>
                    <a:pt x="1462" y="16421"/>
                  </a:lnTo>
                  <a:cubicBezTo>
                    <a:pt x="1924" y="19369"/>
                    <a:pt x="2488" y="22318"/>
                    <a:pt x="3103" y="25242"/>
                  </a:cubicBezTo>
                  <a:cubicBezTo>
                    <a:pt x="4155" y="30550"/>
                    <a:pt x="5616" y="35755"/>
                    <a:pt x="7411" y="40832"/>
                  </a:cubicBezTo>
                  <a:cubicBezTo>
                    <a:pt x="7437" y="40960"/>
                    <a:pt x="7539" y="41037"/>
                    <a:pt x="7668" y="41063"/>
                  </a:cubicBezTo>
                  <a:cubicBezTo>
                    <a:pt x="8616" y="41525"/>
                    <a:pt x="9591" y="42012"/>
                    <a:pt x="10540" y="42525"/>
                  </a:cubicBezTo>
                  <a:cubicBezTo>
                    <a:pt x="10540" y="42550"/>
                    <a:pt x="10565" y="42576"/>
                    <a:pt x="10591" y="42601"/>
                  </a:cubicBezTo>
                  <a:cubicBezTo>
                    <a:pt x="10652" y="42723"/>
                    <a:pt x="10777" y="42797"/>
                    <a:pt x="10915" y="42797"/>
                  </a:cubicBezTo>
                  <a:cubicBezTo>
                    <a:pt x="10952" y="42797"/>
                    <a:pt x="10989" y="42792"/>
                    <a:pt x="11027" y="42781"/>
                  </a:cubicBezTo>
                  <a:cubicBezTo>
                    <a:pt x="11796" y="43166"/>
                    <a:pt x="12540" y="43576"/>
                    <a:pt x="13335" y="43935"/>
                  </a:cubicBezTo>
                  <a:cubicBezTo>
                    <a:pt x="13383" y="43959"/>
                    <a:pt x="13430" y="43970"/>
                    <a:pt x="13474" y="43970"/>
                  </a:cubicBezTo>
                  <a:cubicBezTo>
                    <a:pt x="13706" y="43970"/>
                    <a:pt x="13853" y="43664"/>
                    <a:pt x="13745" y="43448"/>
                  </a:cubicBezTo>
                  <a:cubicBezTo>
                    <a:pt x="13770" y="43422"/>
                    <a:pt x="13796" y="43371"/>
                    <a:pt x="13822" y="43345"/>
                  </a:cubicBezTo>
                  <a:cubicBezTo>
                    <a:pt x="13847" y="43243"/>
                    <a:pt x="13899" y="43166"/>
                    <a:pt x="13924" y="43063"/>
                  </a:cubicBezTo>
                  <a:lnTo>
                    <a:pt x="13924" y="43243"/>
                  </a:lnTo>
                  <a:cubicBezTo>
                    <a:pt x="13924" y="43268"/>
                    <a:pt x="13950" y="43319"/>
                    <a:pt x="13950" y="43345"/>
                  </a:cubicBezTo>
                  <a:cubicBezTo>
                    <a:pt x="13688" y="43563"/>
                    <a:pt x="13872" y="44005"/>
                    <a:pt x="14170" y="44005"/>
                  </a:cubicBezTo>
                  <a:cubicBezTo>
                    <a:pt x="14222" y="44005"/>
                    <a:pt x="14277" y="43991"/>
                    <a:pt x="14335" y="43961"/>
                  </a:cubicBezTo>
                  <a:cubicBezTo>
                    <a:pt x="16207" y="42960"/>
                    <a:pt x="17848" y="41601"/>
                    <a:pt x="19694" y="40601"/>
                  </a:cubicBezTo>
                  <a:cubicBezTo>
                    <a:pt x="19925" y="40448"/>
                    <a:pt x="19925" y="40114"/>
                    <a:pt x="19694" y="39960"/>
                  </a:cubicBezTo>
                  <a:lnTo>
                    <a:pt x="19745" y="39883"/>
                  </a:lnTo>
                  <a:cubicBezTo>
                    <a:pt x="19798" y="39913"/>
                    <a:pt x="19856" y="39928"/>
                    <a:pt x="19916" y="39928"/>
                  </a:cubicBezTo>
                  <a:cubicBezTo>
                    <a:pt x="20061" y="39928"/>
                    <a:pt x="20211" y="39842"/>
                    <a:pt x="20284" y="39678"/>
                  </a:cubicBezTo>
                  <a:cubicBezTo>
                    <a:pt x="22335" y="34960"/>
                    <a:pt x="23745" y="29934"/>
                    <a:pt x="24848" y="24934"/>
                  </a:cubicBezTo>
                  <a:cubicBezTo>
                    <a:pt x="25899" y="20344"/>
                    <a:pt x="27028" y="15113"/>
                    <a:pt x="26053" y="10420"/>
                  </a:cubicBezTo>
                  <a:cubicBezTo>
                    <a:pt x="26053" y="10369"/>
                    <a:pt x="26028" y="10292"/>
                    <a:pt x="26002" y="10241"/>
                  </a:cubicBezTo>
                  <a:lnTo>
                    <a:pt x="26310" y="10113"/>
                  </a:lnTo>
                  <a:cubicBezTo>
                    <a:pt x="26361" y="10087"/>
                    <a:pt x="26412" y="10036"/>
                    <a:pt x="26438" y="9984"/>
                  </a:cubicBezTo>
                  <a:cubicBezTo>
                    <a:pt x="26566" y="9959"/>
                    <a:pt x="26669" y="9882"/>
                    <a:pt x="26720" y="9779"/>
                  </a:cubicBezTo>
                  <a:cubicBezTo>
                    <a:pt x="27105" y="8933"/>
                    <a:pt x="27361" y="7676"/>
                    <a:pt x="26361" y="7164"/>
                  </a:cubicBezTo>
                  <a:cubicBezTo>
                    <a:pt x="26207" y="7087"/>
                    <a:pt x="26028" y="7010"/>
                    <a:pt x="25848" y="7010"/>
                  </a:cubicBezTo>
                  <a:cubicBezTo>
                    <a:pt x="25848" y="6651"/>
                    <a:pt x="25874" y="6189"/>
                    <a:pt x="25643" y="5984"/>
                  </a:cubicBezTo>
                  <a:cubicBezTo>
                    <a:pt x="25453" y="5842"/>
                    <a:pt x="25235" y="5768"/>
                    <a:pt x="25017" y="5768"/>
                  </a:cubicBezTo>
                  <a:cubicBezTo>
                    <a:pt x="24881" y="5768"/>
                    <a:pt x="24745" y="5797"/>
                    <a:pt x="24617" y="5856"/>
                  </a:cubicBezTo>
                  <a:cubicBezTo>
                    <a:pt x="24412" y="5112"/>
                    <a:pt x="24027" y="4240"/>
                    <a:pt x="23207" y="4215"/>
                  </a:cubicBezTo>
                  <a:cubicBezTo>
                    <a:pt x="23192" y="4214"/>
                    <a:pt x="23178" y="4214"/>
                    <a:pt x="23164" y="4214"/>
                  </a:cubicBezTo>
                  <a:cubicBezTo>
                    <a:pt x="22266" y="4214"/>
                    <a:pt x="21714" y="4996"/>
                    <a:pt x="21361" y="5753"/>
                  </a:cubicBezTo>
                  <a:cubicBezTo>
                    <a:pt x="21216" y="5724"/>
                    <a:pt x="21072" y="5710"/>
                    <a:pt x="20929" y="5710"/>
                  </a:cubicBezTo>
                  <a:cubicBezTo>
                    <a:pt x="20691" y="5710"/>
                    <a:pt x="20457" y="5750"/>
                    <a:pt x="20232" y="5830"/>
                  </a:cubicBezTo>
                  <a:cubicBezTo>
                    <a:pt x="20130" y="5087"/>
                    <a:pt x="19822" y="4317"/>
                    <a:pt x="18950" y="4240"/>
                  </a:cubicBezTo>
                  <a:cubicBezTo>
                    <a:pt x="18918" y="4238"/>
                    <a:pt x="18887" y="4236"/>
                    <a:pt x="18856" y="4236"/>
                  </a:cubicBezTo>
                  <a:cubicBezTo>
                    <a:pt x="18311" y="4236"/>
                    <a:pt x="17881" y="4653"/>
                    <a:pt x="17566" y="5138"/>
                  </a:cubicBezTo>
                  <a:cubicBezTo>
                    <a:pt x="17414" y="5046"/>
                    <a:pt x="17258" y="5006"/>
                    <a:pt x="17101" y="5006"/>
                  </a:cubicBezTo>
                  <a:cubicBezTo>
                    <a:pt x="16645" y="5006"/>
                    <a:pt x="16184" y="5340"/>
                    <a:pt x="15822" y="5702"/>
                  </a:cubicBezTo>
                  <a:cubicBezTo>
                    <a:pt x="15668" y="5420"/>
                    <a:pt x="15437" y="5189"/>
                    <a:pt x="15181" y="5010"/>
                  </a:cubicBezTo>
                  <a:cubicBezTo>
                    <a:pt x="15232" y="4907"/>
                    <a:pt x="15258" y="4805"/>
                    <a:pt x="15232" y="4728"/>
                  </a:cubicBezTo>
                  <a:cubicBezTo>
                    <a:pt x="15130" y="4394"/>
                    <a:pt x="15001" y="4061"/>
                    <a:pt x="14847" y="3753"/>
                  </a:cubicBezTo>
                  <a:cubicBezTo>
                    <a:pt x="15078" y="3292"/>
                    <a:pt x="15360" y="2804"/>
                    <a:pt x="15873" y="2625"/>
                  </a:cubicBezTo>
                  <a:cubicBezTo>
                    <a:pt x="15933" y="2603"/>
                    <a:pt x="15991" y="2593"/>
                    <a:pt x="16048" y="2593"/>
                  </a:cubicBezTo>
                  <a:cubicBezTo>
                    <a:pt x="16527" y="2593"/>
                    <a:pt x="16895" y="3304"/>
                    <a:pt x="17078" y="3625"/>
                  </a:cubicBezTo>
                  <a:cubicBezTo>
                    <a:pt x="17147" y="3763"/>
                    <a:pt x="17276" y="3834"/>
                    <a:pt x="17409" y="3834"/>
                  </a:cubicBezTo>
                  <a:cubicBezTo>
                    <a:pt x="17521" y="3834"/>
                    <a:pt x="17637" y="3783"/>
                    <a:pt x="17719" y="3676"/>
                  </a:cubicBezTo>
                  <a:cubicBezTo>
                    <a:pt x="18122" y="3197"/>
                    <a:pt x="18654" y="2732"/>
                    <a:pt x="19240" y="2732"/>
                  </a:cubicBezTo>
                  <a:cubicBezTo>
                    <a:pt x="19438" y="2732"/>
                    <a:pt x="19641" y="2784"/>
                    <a:pt x="19848" y="2907"/>
                  </a:cubicBezTo>
                  <a:cubicBezTo>
                    <a:pt x="20437" y="3240"/>
                    <a:pt x="20386" y="3984"/>
                    <a:pt x="20181" y="4497"/>
                  </a:cubicBezTo>
                  <a:cubicBezTo>
                    <a:pt x="20068" y="4787"/>
                    <a:pt x="20299" y="4985"/>
                    <a:pt x="20531" y="4985"/>
                  </a:cubicBezTo>
                  <a:cubicBezTo>
                    <a:pt x="20669" y="4985"/>
                    <a:pt x="20807" y="4916"/>
                    <a:pt x="20873" y="4753"/>
                  </a:cubicBezTo>
                  <a:cubicBezTo>
                    <a:pt x="21284" y="3779"/>
                    <a:pt x="21027" y="2728"/>
                    <a:pt x="20078" y="2189"/>
                  </a:cubicBezTo>
                  <a:cubicBezTo>
                    <a:pt x="19814" y="2035"/>
                    <a:pt x="19546" y="1969"/>
                    <a:pt x="19282" y="1969"/>
                  </a:cubicBezTo>
                  <a:cubicBezTo>
                    <a:pt x="18621" y="1969"/>
                    <a:pt x="17983" y="2380"/>
                    <a:pt x="17489" y="2856"/>
                  </a:cubicBezTo>
                  <a:cubicBezTo>
                    <a:pt x="17160" y="2362"/>
                    <a:pt x="16701" y="1869"/>
                    <a:pt x="16114" y="1869"/>
                  </a:cubicBezTo>
                  <a:cubicBezTo>
                    <a:pt x="16060" y="1869"/>
                    <a:pt x="16006" y="1873"/>
                    <a:pt x="15950" y="1881"/>
                  </a:cubicBezTo>
                  <a:cubicBezTo>
                    <a:pt x="15181" y="1958"/>
                    <a:pt x="14694" y="2548"/>
                    <a:pt x="14335" y="3189"/>
                  </a:cubicBezTo>
                  <a:cubicBezTo>
                    <a:pt x="14181" y="3087"/>
                    <a:pt x="14027" y="3010"/>
                    <a:pt x="13847" y="3010"/>
                  </a:cubicBezTo>
                  <a:cubicBezTo>
                    <a:pt x="13812" y="3007"/>
                    <a:pt x="13777" y="3006"/>
                    <a:pt x="13743" y="3006"/>
                  </a:cubicBezTo>
                  <a:cubicBezTo>
                    <a:pt x="13038" y="3006"/>
                    <a:pt x="12628" y="3500"/>
                    <a:pt x="12335" y="4087"/>
                  </a:cubicBezTo>
                  <a:cubicBezTo>
                    <a:pt x="11925" y="3565"/>
                    <a:pt x="11420" y="3206"/>
                    <a:pt x="10801" y="3206"/>
                  </a:cubicBezTo>
                  <a:cubicBezTo>
                    <a:pt x="10568" y="3206"/>
                    <a:pt x="10319" y="3256"/>
                    <a:pt x="10052" y="3369"/>
                  </a:cubicBezTo>
                  <a:cubicBezTo>
                    <a:pt x="9463" y="3651"/>
                    <a:pt x="9027" y="4087"/>
                    <a:pt x="8770" y="4651"/>
                  </a:cubicBezTo>
                  <a:cubicBezTo>
                    <a:pt x="8463" y="4369"/>
                    <a:pt x="8104" y="4163"/>
                    <a:pt x="7693" y="4087"/>
                  </a:cubicBezTo>
                  <a:cubicBezTo>
                    <a:pt x="7591" y="4061"/>
                    <a:pt x="7514" y="4061"/>
                    <a:pt x="7411" y="4061"/>
                  </a:cubicBezTo>
                  <a:cubicBezTo>
                    <a:pt x="7371" y="3030"/>
                    <a:pt x="7697" y="2445"/>
                    <a:pt x="8503" y="2445"/>
                  </a:cubicBezTo>
                  <a:cubicBezTo>
                    <a:pt x="8719" y="2445"/>
                    <a:pt x="8970" y="2487"/>
                    <a:pt x="9257" y="2574"/>
                  </a:cubicBezTo>
                  <a:cubicBezTo>
                    <a:pt x="9298" y="2587"/>
                    <a:pt x="9339" y="2594"/>
                    <a:pt x="9379" y="2594"/>
                  </a:cubicBezTo>
                  <a:cubicBezTo>
                    <a:pt x="9564" y="2594"/>
                    <a:pt x="9724" y="2456"/>
                    <a:pt x="9745" y="2266"/>
                  </a:cubicBezTo>
                  <a:cubicBezTo>
                    <a:pt x="9854" y="1192"/>
                    <a:pt x="10545" y="711"/>
                    <a:pt x="11282" y="711"/>
                  </a:cubicBezTo>
                  <a:cubicBezTo>
                    <a:pt x="12095" y="711"/>
                    <a:pt x="12966" y="1296"/>
                    <a:pt x="13181" y="2317"/>
                  </a:cubicBezTo>
                  <a:cubicBezTo>
                    <a:pt x="13235" y="2502"/>
                    <a:pt x="13381" y="2585"/>
                    <a:pt x="13527" y="2585"/>
                  </a:cubicBezTo>
                  <a:cubicBezTo>
                    <a:pt x="13727" y="2585"/>
                    <a:pt x="13928" y="2430"/>
                    <a:pt x="13899" y="2163"/>
                  </a:cubicBezTo>
                  <a:cubicBezTo>
                    <a:pt x="13597" y="753"/>
                    <a:pt x="12425" y="0"/>
                    <a:pt x="11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35"/>
            <p:cNvSpPr/>
            <p:nvPr/>
          </p:nvSpPr>
          <p:spPr>
            <a:xfrm>
              <a:off x="5476310" y="2588273"/>
              <a:ext cx="33029" cy="24916"/>
            </a:xfrm>
            <a:custGeom>
              <a:avLst/>
              <a:gdLst/>
              <a:ahLst/>
              <a:cxnLst/>
              <a:rect l="l" t="t" r="r" b="b"/>
              <a:pathLst>
                <a:path w="1942" h="1465" extrusionOk="0">
                  <a:moveTo>
                    <a:pt x="961" y="0"/>
                  </a:moveTo>
                  <a:cubicBezTo>
                    <a:pt x="58" y="0"/>
                    <a:pt x="0" y="1413"/>
                    <a:pt x="933" y="1463"/>
                  </a:cubicBezTo>
                  <a:cubicBezTo>
                    <a:pt x="949" y="1464"/>
                    <a:pt x="965" y="1465"/>
                    <a:pt x="981" y="1465"/>
                  </a:cubicBezTo>
                  <a:cubicBezTo>
                    <a:pt x="1884" y="1465"/>
                    <a:pt x="1942" y="52"/>
                    <a:pt x="1010" y="2"/>
                  </a:cubicBezTo>
                  <a:cubicBezTo>
                    <a:pt x="993" y="1"/>
                    <a:pt x="977" y="0"/>
                    <a:pt x="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35"/>
            <p:cNvSpPr/>
            <p:nvPr/>
          </p:nvSpPr>
          <p:spPr>
            <a:xfrm>
              <a:off x="5510325" y="2660232"/>
              <a:ext cx="33471" cy="24916"/>
            </a:xfrm>
            <a:custGeom>
              <a:avLst/>
              <a:gdLst/>
              <a:ahLst/>
              <a:cxnLst/>
              <a:rect l="l" t="t" r="r" b="b"/>
              <a:pathLst>
                <a:path w="1968" h="1465" extrusionOk="0">
                  <a:moveTo>
                    <a:pt x="986" y="0"/>
                  </a:moveTo>
                  <a:cubicBezTo>
                    <a:pt x="59" y="0"/>
                    <a:pt x="0" y="1413"/>
                    <a:pt x="933" y="1463"/>
                  </a:cubicBezTo>
                  <a:cubicBezTo>
                    <a:pt x="949" y="1464"/>
                    <a:pt x="965" y="1465"/>
                    <a:pt x="981" y="1465"/>
                  </a:cubicBezTo>
                  <a:cubicBezTo>
                    <a:pt x="1885" y="1465"/>
                    <a:pt x="1968" y="52"/>
                    <a:pt x="1035" y="2"/>
                  </a:cubicBezTo>
                  <a:cubicBezTo>
                    <a:pt x="1019" y="1"/>
                    <a:pt x="1002" y="0"/>
                    <a:pt x="9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35"/>
            <p:cNvSpPr/>
            <p:nvPr/>
          </p:nvSpPr>
          <p:spPr>
            <a:xfrm>
              <a:off x="5584443" y="2635367"/>
              <a:ext cx="33063" cy="25358"/>
            </a:xfrm>
            <a:custGeom>
              <a:avLst/>
              <a:gdLst/>
              <a:ahLst/>
              <a:cxnLst/>
              <a:rect l="l" t="t" r="r" b="b"/>
              <a:pathLst>
                <a:path w="1944" h="1491" extrusionOk="0">
                  <a:moveTo>
                    <a:pt x="962" y="1"/>
                  </a:moveTo>
                  <a:cubicBezTo>
                    <a:pt x="35" y="1"/>
                    <a:pt x="1" y="1439"/>
                    <a:pt x="908" y="1489"/>
                  </a:cubicBezTo>
                  <a:cubicBezTo>
                    <a:pt x="925" y="1490"/>
                    <a:pt x="941" y="1491"/>
                    <a:pt x="957" y="1491"/>
                  </a:cubicBezTo>
                  <a:cubicBezTo>
                    <a:pt x="1860" y="1491"/>
                    <a:pt x="1943" y="78"/>
                    <a:pt x="1011" y="2"/>
                  </a:cubicBezTo>
                  <a:cubicBezTo>
                    <a:pt x="994" y="1"/>
                    <a:pt x="978"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35"/>
            <p:cNvSpPr/>
            <p:nvPr/>
          </p:nvSpPr>
          <p:spPr>
            <a:xfrm>
              <a:off x="5562657" y="2754862"/>
              <a:ext cx="33046" cy="24916"/>
            </a:xfrm>
            <a:custGeom>
              <a:avLst/>
              <a:gdLst/>
              <a:ahLst/>
              <a:cxnLst/>
              <a:rect l="l" t="t" r="r" b="b"/>
              <a:pathLst>
                <a:path w="1943" h="1465" extrusionOk="0">
                  <a:moveTo>
                    <a:pt x="961" y="1"/>
                  </a:moveTo>
                  <a:cubicBezTo>
                    <a:pt x="59" y="1"/>
                    <a:pt x="0" y="1413"/>
                    <a:pt x="933" y="1464"/>
                  </a:cubicBezTo>
                  <a:cubicBezTo>
                    <a:pt x="949" y="1464"/>
                    <a:pt x="965" y="1465"/>
                    <a:pt x="981" y="1465"/>
                  </a:cubicBezTo>
                  <a:cubicBezTo>
                    <a:pt x="1884" y="1465"/>
                    <a:pt x="1942" y="52"/>
                    <a:pt x="1010" y="2"/>
                  </a:cubicBezTo>
                  <a:cubicBezTo>
                    <a:pt x="993" y="1"/>
                    <a:pt x="977" y="1"/>
                    <a:pt x="9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35"/>
            <p:cNvSpPr/>
            <p:nvPr/>
          </p:nvSpPr>
          <p:spPr>
            <a:xfrm>
              <a:off x="5513811" y="2725201"/>
              <a:ext cx="33046" cy="25358"/>
            </a:xfrm>
            <a:custGeom>
              <a:avLst/>
              <a:gdLst/>
              <a:ahLst/>
              <a:cxnLst/>
              <a:rect l="l" t="t" r="r" b="b"/>
              <a:pathLst>
                <a:path w="1943" h="1491" extrusionOk="0">
                  <a:moveTo>
                    <a:pt x="962" y="1"/>
                  </a:moveTo>
                  <a:cubicBezTo>
                    <a:pt x="59" y="1"/>
                    <a:pt x="0" y="1414"/>
                    <a:pt x="933" y="1490"/>
                  </a:cubicBezTo>
                  <a:cubicBezTo>
                    <a:pt x="949" y="1490"/>
                    <a:pt x="965" y="1491"/>
                    <a:pt x="981" y="1491"/>
                  </a:cubicBezTo>
                  <a:cubicBezTo>
                    <a:pt x="1884" y="1491"/>
                    <a:pt x="1942" y="78"/>
                    <a:pt x="1010" y="2"/>
                  </a:cubicBezTo>
                  <a:cubicBezTo>
                    <a:pt x="993" y="1"/>
                    <a:pt x="977"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35"/>
            <p:cNvSpPr/>
            <p:nvPr/>
          </p:nvSpPr>
          <p:spPr>
            <a:xfrm>
              <a:off x="5604954" y="2733058"/>
              <a:ext cx="32910" cy="24950"/>
            </a:xfrm>
            <a:custGeom>
              <a:avLst/>
              <a:gdLst/>
              <a:ahLst/>
              <a:cxnLst/>
              <a:rect l="l" t="t" r="r" b="b"/>
              <a:pathLst>
                <a:path w="1935" h="1467" extrusionOk="0">
                  <a:moveTo>
                    <a:pt x="962" y="1"/>
                  </a:moveTo>
                  <a:cubicBezTo>
                    <a:pt x="59" y="1"/>
                    <a:pt x="1" y="1413"/>
                    <a:pt x="933" y="1463"/>
                  </a:cubicBezTo>
                  <a:cubicBezTo>
                    <a:pt x="957" y="1465"/>
                    <a:pt x="980" y="1466"/>
                    <a:pt x="1003" y="1466"/>
                  </a:cubicBezTo>
                  <a:cubicBezTo>
                    <a:pt x="1885" y="1466"/>
                    <a:pt x="1935" y="52"/>
                    <a:pt x="1010" y="2"/>
                  </a:cubicBezTo>
                  <a:cubicBezTo>
                    <a:pt x="994" y="1"/>
                    <a:pt x="978"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35"/>
            <p:cNvSpPr/>
            <p:nvPr/>
          </p:nvSpPr>
          <p:spPr>
            <a:xfrm>
              <a:off x="5612506" y="2813283"/>
              <a:ext cx="32910" cy="24950"/>
            </a:xfrm>
            <a:custGeom>
              <a:avLst/>
              <a:gdLst/>
              <a:ahLst/>
              <a:cxnLst/>
              <a:rect l="l" t="t" r="r" b="b"/>
              <a:pathLst>
                <a:path w="1935" h="1467" extrusionOk="0">
                  <a:moveTo>
                    <a:pt x="929" y="0"/>
                  </a:moveTo>
                  <a:cubicBezTo>
                    <a:pt x="26" y="0"/>
                    <a:pt x="1" y="1390"/>
                    <a:pt x="925" y="1465"/>
                  </a:cubicBezTo>
                  <a:cubicBezTo>
                    <a:pt x="941" y="1466"/>
                    <a:pt x="957" y="1466"/>
                    <a:pt x="972" y="1466"/>
                  </a:cubicBezTo>
                  <a:cubicBezTo>
                    <a:pt x="1851" y="1466"/>
                    <a:pt x="1934" y="53"/>
                    <a:pt x="1002" y="3"/>
                  </a:cubicBezTo>
                  <a:cubicBezTo>
                    <a:pt x="977" y="1"/>
                    <a:pt x="953" y="0"/>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35"/>
            <p:cNvSpPr/>
            <p:nvPr/>
          </p:nvSpPr>
          <p:spPr>
            <a:xfrm>
              <a:off x="5560174" y="2677648"/>
              <a:ext cx="32910" cy="24950"/>
            </a:xfrm>
            <a:custGeom>
              <a:avLst/>
              <a:gdLst/>
              <a:ahLst/>
              <a:cxnLst/>
              <a:rect l="l" t="t" r="r" b="b"/>
              <a:pathLst>
                <a:path w="1935" h="1467" extrusionOk="0">
                  <a:moveTo>
                    <a:pt x="932" y="0"/>
                  </a:moveTo>
                  <a:cubicBezTo>
                    <a:pt x="50" y="0"/>
                    <a:pt x="0" y="1415"/>
                    <a:pt x="925" y="1465"/>
                  </a:cubicBezTo>
                  <a:cubicBezTo>
                    <a:pt x="941" y="1466"/>
                    <a:pt x="957" y="1466"/>
                    <a:pt x="973" y="1466"/>
                  </a:cubicBezTo>
                  <a:cubicBezTo>
                    <a:pt x="1876" y="1466"/>
                    <a:pt x="1934" y="54"/>
                    <a:pt x="1002" y="3"/>
                  </a:cubicBezTo>
                  <a:cubicBezTo>
                    <a:pt x="978" y="1"/>
                    <a:pt x="955" y="0"/>
                    <a:pt x="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35"/>
            <p:cNvSpPr/>
            <p:nvPr/>
          </p:nvSpPr>
          <p:spPr>
            <a:xfrm>
              <a:off x="5517298" y="2588273"/>
              <a:ext cx="33046" cy="24916"/>
            </a:xfrm>
            <a:custGeom>
              <a:avLst/>
              <a:gdLst/>
              <a:ahLst/>
              <a:cxnLst/>
              <a:rect l="l" t="t" r="r" b="b"/>
              <a:pathLst>
                <a:path w="1943" h="1465" extrusionOk="0">
                  <a:moveTo>
                    <a:pt x="960" y="0"/>
                  </a:moveTo>
                  <a:cubicBezTo>
                    <a:pt x="34" y="0"/>
                    <a:pt x="1" y="1413"/>
                    <a:pt x="933" y="1463"/>
                  </a:cubicBezTo>
                  <a:cubicBezTo>
                    <a:pt x="949" y="1464"/>
                    <a:pt x="965" y="1465"/>
                    <a:pt x="981" y="1465"/>
                  </a:cubicBezTo>
                  <a:cubicBezTo>
                    <a:pt x="1884" y="1465"/>
                    <a:pt x="1942" y="52"/>
                    <a:pt x="1010" y="2"/>
                  </a:cubicBezTo>
                  <a:cubicBezTo>
                    <a:pt x="993" y="1"/>
                    <a:pt x="977" y="0"/>
                    <a:pt x="9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35"/>
            <p:cNvSpPr/>
            <p:nvPr/>
          </p:nvSpPr>
          <p:spPr>
            <a:xfrm>
              <a:off x="5697849" y="2627952"/>
              <a:ext cx="33046" cy="24916"/>
            </a:xfrm>
            <a:custGeom>
              <a:avLst/>
              <a:gdLst/>
              <a:ahLst/>
              <a:cxnLst/>
              <a:rect l="l" t="t" r="r" b="b"/>
              <a:pathLst>
                <a:path w="1943" h="1465" extrusionOk="0">
                  <a:moveTo>
                    <a:pt x="962" y="1"/>
                  </a:moveTo>
                  <a:cubicBezTo>
                    <a:pt x="59" y="1"/>
                    <a:pt x="1" y="1413"/>
                    <a:pt x="933" y="1464"/>
                  </a:cubicBezTo>
                  <a:cubicBezTo>
                    <a:pt x="949" y="1465"/>
                    <a:pt x="965" y="1465"/>
                    <a:pt x="981" y="1465"/>
                  </a:cubicBezTo>
                  <a:cubicBezTo>
                    <a:pt x="1884" y="1465"/>
                    <a:pt x="1942" y="52"/>
                    <a:pt x="1010" y="2"/>
                  </a:cubicBezTo>
                  <a:cubicBezTo>
                    <a:pt x="994" y="1"/>
                    <a:pt x="977"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35"/>
            <p:cNvSpPr/>
            <p:nvPr/>
          </p:nvSpPr>
          <p:spPr>
            <a:xfrm>
              <a:off x="5766015" y="2574293"/>
              <a:ext cx="32910" cy="24933"/>
            </a:xfrm>
            <a:custGeom>
              <a:avLst/>
              <a:gdLst/>
              <a:ahLst/>
              <a:cxnLst/>
              <a:rect l="l" t="t" r="r" b="b"/>
              <a:pathLst>
                <a:path w="1935" h="1466" extrusionOk="0">
                  <a:moveTo>
                    <a:pt x="933" y="0"/>
                  </a:moveTo>
                  <a:cubicBezTo>
                    <a:pt x="74" y="0"/>
                    <a:pt x="1" y="1390"/>
                    <a:pt x="925" y="1465"/>
                  </a:cubicBezTo>
                  <a:cubicBezTo>
                    <a:pt x="942" y="1466"/>
                    <a:pt x="958" y="1466"/>
                    <a:pt x="973" y="1466"/>
                  </a:cubicBezTo>
                  <a:cubicBezTo>
                    <a:pt x="1876" y="1466"/>
                    <a:pt x="1935" y="53"/>
                    <a:pt x="1002" y="3"/>
                  </a:cubicBezTo>
                  <a:cubicBezTo>
                    <a:pt x="978" y="1"/>
                    <a:pt x="955" y="0"/>
                    <a:pt x="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35"/>
            <p:cNvSpPr/>
            <p:nvPr/>
          </p:nvSpPr>
          <p:spPr>
            <a:xfrm>
              <a:off x="5755539" y="2751784"/>
              <a:ext cx="32927" cy="24950"/>
            </a:xfrm>
            <a:custGeom>
              <a:avLst/>
              <a:gdLst/>
              <a:ahLst/>
              <a:cxnLst/>
              <a:rect l="l" t="t" r="r" b="b"/>
              <a:pathLst>
                <a:path w="1936" h="1467" extrusionOk="0">
                  <a:moveTo>
                    <a:pt x="956" y="1"/>
                  </a:moveTo>
                  <a:cubicBezTo>
                    <a:pt x="51" y="1"/>
                    <a:pt x="1" y="1415"/>
                    <a:pt x="926" y="1465"/>
                  </a:cubicBezTo>
                  <a:cubicBezTo>
                    <a:pt x="942" y="1466"/>
                    <a:pt x="958" y="1466"/>
                    <a:pt x="974" y="1466"/>
                  </a:cubicBezTo>
                  <a:cubicBezTo>
                    <a:pt x="1877" y="1466"/>
                    <a:pt x="1936" y="54"/>
                    <a:pt x="1028" y="3"/>
                  </a:cubicBezTo>
                  <a:cubicBezTo>
                    <a:pt x="1004" y="2"/>
                    <a:pt x="980" y="1"/>
                    <a:pt x="9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35"/>
            <p:cNvSpPr/>
            <p:nvPr/>
          </p:nvSpPr>
          <p:spPr>
            <a:xfrm>
              <a:off x="5695791" y="2702513"/>
              <a:ext cx="33352" cy="24933"/>
            </a:xfrm>
            <a:custGeom>
              <a:avLst/>
              <a:gdLst/>
              <a:ahLst/>
              <a:cxnLst/>
              <a:rect l="l" t="t" r="r" b="b"/>
              <a:pathLst>
                <a:path w="1961" h="1466" extrusionOk="0">
                  <a:moveTo>
                    <a:pt x="956" y="0"/>
                  </a:moveTo>
                  <a:cubicBezTo>
                    <a:pt x="51" y="0"/>
                    <a:pt x="1" y="1415"/>
                    <a:pt x="926" y="1465"/>
                  </a:cubicBezTo>
                  <a:cubicBezTo>
                    <a:pt x="942" y="1465"/>
                    <a:pt x="958" y="1466"/>
                    <a:pt x="974" y="1466"/>
                  </a:cubicBezTo>
                  <a:cubicBezTo>
                    <a:pt x="1878" y="1466"/>
                    <a:pt x="1961" y="53"/>
                    <a:pt x="1028" y="3"/>
                  </a:cubicBezTo>
                  <a:cubicBezTo>
                    <a:pt x="1004" y="1"/>
                    <a:pt x="980" y="0"/>
                    <a:pt x="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35"/>
            <p:cNvSpPr/>
            <p:nvPr/>
          </p:nvSpPr>
          <p:spPr>
            <a:xfrm>
              <a:off x="5759774" y="2638854"/>
              <a:ext cx="33046" cy="24933"/>
            </a:xfrm>
            <a:custGeom>
              <a:avLst/>
              <a:gdLst/>
              <a:ahLst/>
              <a:cxnLst/>
              <a:rect l="l" t="t" r="r" b="b"/>
              <a:pathLst>
                <a:path w="1943" h="1466" extrusionOk="0">
                  <a:moveTo>
                    <a:pt x="962" y="1"/>
                  </a:moveTo>
                  <a:cubicBezTo>
                    <a:pt x="59" y="1"/>
                    <a:pt x="1" y="1413"/>
                    <a:pt x="933" y="1464"/>
                  </a:cubicBezTo>
                  <a:cubicBezTo>
                    <a:pt x="950" y="1465"/>
                    <a:pt x="966" y="1465"/>
                    <a:pt x="981" y="1465"/>
                  </a:cubicBezTo>
                  <a:cubicBezTo>
                    <a:pt x="1884" y="1465"/>
                    <a:pt x="1943" y="53"/>
                    <a:pt x="1010" y="2"/>
                  </a:cubicBezTo>
                  <a:cubicBezTo>
                    <a:pt x="994" y="1"/>
                    <a:pt x="978"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35"/>
            <p:cNvSpPr/>
            <p:nvPr/>
          </p:nvSpPr>
          <p:spPr>
            <a:xfrm>
              <a:off x="5805694" y="2557286"/>
              <a:ext cx="32910" cy="24933"/>
            </a:xfrm>
            <a:custGeom>
              <a:avLst/>
              <a:gdLst/>
              <a:ahLst/>
              <a:cxnLst/>
              <a:rect l="l" t="t" r="r" b="b"/>
              <a:pathLst>
                <a:path w="1935" h="1466" extrusionOk="0">
                  <a:moveTo>
                    <a:pt x="933" y="0"/>
                  </a:moveTo>
                  <a:cubicBezTo>
                    <a:pt x="51" y="0"/>
                    <a:pt x="1" y="1415"/>
                    <a:pt x="926" y="1465"/>
                  </a:cubicBezTo>
                  <a:cubicBezTo>
                    <a:pt x="942" y="1465"/>
                    <a:pt x="958" y="1466"/>
                    <a:pt x="974" y="1466"/>
                  </a:cubicBezTo>
                  <a:cubicBezTo>
                    <a:pt x="1877" y="1466"/>
                    <a:pt x="1935" y="53"/>
                    <a:pt x="1003" y="3"/>
                  </a:cubicBezTo>
                  <a:cubicBezTo>
                    <a:pt x="979" y="1"/>
                    <a:pt x="955" y="0"/>
                    <a:pt x="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35"/>
            <p:cNvSpPr/>
            <p:nvPr/>
          </p:nvSpPr>
          <p:spPr>
            <a:xfrm>
              <a:off x="5780710" y="2690318"/>
              <a:ext cx="33046" cy="25358"/>
            </a:xfrm>
            <a:custGeom>
              <a:avLst/>
              <a:gdLst/>
              <a:ahLst/>
              <a:cxnLst/>
              <a:rect l="l" t="t" r="r" b="b"/>
              <a:pathLst>
                <a:path w="1943" h="1491" extrusionOk="0">
                  <a:moveTo>
                    <a:pt x="986" y="1"/>
                  </a:moveTo>
                  <a:cubicBezTo>
                    <a:pt x="59" y="1"/>
                    <a:pt x="1" y="1414"/>
                    <a:pt x="933" y="1489"/>
                  </a:cubicBezTo>
                  <a:cubicBezTo>
                    <a:pt x="949" y="1490"/>
                    <a:pt x="965" y="1490"/>
                    <a:pt x="981" y="1490"/>
                  </a:cubicBezTo>
                  <a:cubicBezTo>
                    <a:pt x="1884" y="1490"/>
                    <a:pt x="1943" y="78"/>
                    <a:pt x="1036" y="2"/>
                  </a:cubicBezTo>
                  <a:cubicBezTo>
                    <a:pt x="1019" y="1"/>
                    <a:pt x="1002" y="1"/>
                    <a:pt x="9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35"/>
            <p:cNvSpPr/>
            <p:nvPr/>
          </p:nvSpPr>
          <p:spPr>
            <a:xfrm>
              <a:off x="5692186" y="2805884"/>
              <a:ext cx="33029" cy="24933"/>
            </a:xfrm>
            <a:custGeom>
              <a:avLst/>
              <a:gdLst/>
              <a:ahLst/>
              <a:cxnLst/>
              <a:rect l="l" t="t" r="r" b="b"/>
              <a:pathLst>
                <a:path w="1942" h="1466" extrusionOk="0">
                  <a:moveTo>
                    <a:pt x="961" y="1"/>
                  </a:moveTo>
                  <a:cubicBezTo>
                    <a:pt x="58" y="1"/>
                    <a:pt x="0" y="1413"/>
                    <a:pt x="933" y="1464"/>
                  </a:cubicBezTo>
                  <a:cubicBezTo>
                    <a:pt x="949" y="1465"/>
                    <a:pt x="965" y="1465"/>
                    <a:pt x="981" y="1465"/>
                  </a:cubicBezTo>
                  <a:cubicBezTo>
                    <a:pt x="1884" y="1465"/>
                    <a:pt x="1942" y="53"/>
                    <a:pt x="1010" y="2"/>
                  </a:cubicBezTo>
                  <a:cubicBezTo>
                    <a:pt x="993" y="1"/>
                    <a:pt x="977" y="1"/>
                    <a:pt x="9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35"/>
            <p:cNvSpPr/>
            <p:nvPr/>
          </p:nvSpPr>
          <p:spPr>
            <a:xfrm>
              <a:off x="5683461" y="2747447"/>
              <a:ext cx="33046" cy="24916"/>
            </a:xfrm>
            <a:custGeom>
              <a:avLst/>
              <a:gdLst/>
              <a:ahLst/>
              <a:cxnLst/>
              <a:rect l="l" t="t" r="r" b="b"/>
              <a:pathLst>
                <a:path w="1943" h="1465" extrusionOk="0">
                  <a:moveTo>
                    <a:pt x="961" y="1"/>
                  </a:moveTo>
                  <a:cubicBezTo>
                    <a:pt x="59" y="1"/>
                    <a:pt x="0" y="1413"/>
                    <a:pt x="933" y="1464"/>
                  </a:cubicBezTo>
                  <a:cubicBezTo>
                    <a:pt x="949" y="1465"/>
                    <a:pt x="965" y="1465"/>
                    <a:pt x="981" y="1465"/>
                  </a:cubicBezTo>
                  <a:cubicBezTo>
                    <a:pt x="1884" y="1465"/>
                    <a:pt x="1942" y="52"/>
                    <a:pt x="1010" y="2"/>
                  </a:cubicBezTo>
                  <a:cubicBezTo>
                    <a:pt x="993" y="1"/>
                    <a:pt x="977" y="1"/>
                    <a:pt x="9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35"/>
            <p:cNvSpPr/>
            <p:nvPr/>
          </p:nvSpPr>
          <p:spPr>
            <a:xfrm>
              <a:off x="5735929" y="2798877"/>
              <a:ext cx="32910" cy="24950"/>
            </a:xfrm>
            <a:custGeom>
              <a:avLst/>
              <a:gdLst/>
              <a:ahLst/>
              <a:cxnLst/>
              <a:rect l="l" t="t" r="r" b="b"/>
              <a:pathLst>
                <a:path w="1935" h="1467" extrusionOk="0">
                  <a:moveTo>
                    <a:pt x="955" y="1"/>
                  </a:moveTo>
                  <a:cubicBezTo>
                    <a:pt x="50" y="1"/>
                    <a:pt x="0" y="1416"/>
                    <a:pt x="925" y="1465"/>
                  </a:cubicBezTo>
                  <a:cubicBezTo>
                    <a:pt x="941" y="1466"/>
                    <a:pt x="957" y="1467"/>
                    <a:pt x="973" y="1467"/>
                  </a:cubicBezTo>
                  <a:cubicBezTo>
                    <a:pt x="1876" y="1467"/>
                    <a:pt x="1935" y="54"/>
                    <a:pt x="1027" y="4"/>
                  </a:cubicBezTo>
                  <a:cubicBezTo>
                    <a:pt x="1003" y="2"/>
                    <a:pt x="979" y="1"/>
                    <a:pt x="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6" name="Google Shape;306;p35"/>
          <p:cNvGrpSpPr/>
          <p:nvPr/>
        </p:nvGrpSpPr>
        <p:grpSpPr>
          <a:xfrm rot="-4368992">
            <a:off x="4444935" y="1651173"/>
            <a:ext cx="243640" cy="419736"/>
            <a:chOff x="6151609" y="1333970"/>
            <a:chExt cx="201284" cy="346766"/>
          </a:xfrm>
        </p:grpSpPr>
        <p:sp>
          <p:nvSpPr>
            <p:cNvPr id="307" name="Google Shape;307;p35"/>
            <p:cNvSpPr/>
            <p:nvPr/>
          </p:nvSpPr>
          <p:spPr>
            <a:xfrm>
              <a:off x="6151609" y="1333970"/>
              <a:ext cx="81721" cy="97317"/>
            </a:xfrm>
            <a:custGeom>
              <a:avLst/>
              <a:gdLst/>
              <a:ahLst/>
              <a:cxnLst/>
              <a:rect l="l" t="t" r="r" b="b"/>
              <a:pathLst>
                <a:path w="4805" h="5722" extrusionOk="0">
                  <a:moveTo>
                    <a:pt x="4001" y="1"/>
                  </a:moveTo>
                  <a:cubicBezTo>
                    <a:pt x="3877" y="1"/>
                    <a:pt x="3750" y="55"/>
                    <a:pt x="3639" y="183"/>
                  </a:cubicBezTo>
                  <a:cubicBezTo>
                    <a:pt x="2383" y="1671"/>
                    <a:pt x="1229" y="3235"/>
                    <a:pt x="203" y="4876"/>
                  </a:cubicBezTo>
                  <a:cubicBezTo>
                    <a:pt x="0" y="5319"/>
                    <a:pt x="355" y="5722"/>
                    <a:pt x="742" y="5722"/>
                  </a:cubicBezTo>
                  <a:cubicBezTo>
                    <a:pt x="893" y="5722"/>
                    <a:pt x="1048" y="5661"/>
                    <a:pt x="1177" y="5517"/>
                  </a:cubicBezTo>
                  <a:cubicBezTo>
                    <a:pt x="2126" y="3953"/>
                    <a:pt x="3203" y="2466"/>
                    <a:pt x="4408" y="1055"/>
                  </a:cubicBezTo>
                  <a:cubicBezTo>
                    <a:pt x="4804" y="620"/>
                    <a:pt x="4421" y="1"/>
                    <a:pt x="40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35"/>
            <p:cNvSpPr/>
            <p:nvPr/>
          </p:nvSpPr>
          <p:spPr>
            <a:xfrm>
              <a:off x="6192019" y="1460693"/>
              <a:ext cx="127658" cy="76551"/>
            </a:xfrm>
            <a:custGeom>
              <a:avLst/>
              <a:gdLst/>
              <a:ahLst/>
              <a:cxnLst/>
              <a:rect l="l" t="t" r="r" b="b"/>
              <a:pathLst>
                <a:path w="7506" h="4501" extrusionOk="0">
                  <a:moveTo>
                    <a:pt x="6655" y="0"/>
                  </a:moveTo>
                  <a:cubicBezTo>
                    <a:pt x="6572" y="0"/>
                    <a:pt x="6483" y="21"/>
                    <a:pt x="6392" y="66"/>
                  </a:cubicBezTo>
                  <a:cubicBezTo>
                    <a:pt x="4392" y="1066"/>
                    <a:pt x="2545" y="2323"/>
                    <a:pt x="571" y="3400"/>
                  </a:cubicBezTo>
                  <a:cubicBezTo>
                    <a:pt x="1" y="3707"/>
                    <a:pt x="312" y="4500"/>
                    <a:pt x="830" y="4500"/>
                  </a:cubicBezTo>
                  <a:cubicBezTo>
                    <a:pt x="918" y="4500"/>
                    <a:pt x="1012" y="4478"/>
                    <a:pt x="1109" y="4425"/>
                  </a:cubicBezTo>
                  <a:cubicBezTo>
                    <a:pt x="3084" y="3374"/>
                    <a:pt x="4930" y="2092"/>
                    <a:pt x="6930" y="1092"/>
                  </a:cubicBezTo>
                  <a:cubicBezTo>
                    <a:pt x="7506" y="804"/>
                    <a:pt x="7183" y="0"/>
                    <a:pt x="66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35"/>
            <p:cNvSpPr/>
            <p:nvPr/>
          </p:nvSpPr>
          <p:spPr>
            <a:xfrm>
              <a:off x="6227004" y="1631125"/>
              <a:ext cx="125890" cy="49611"/>
            </a:xfrm>
            <a:custGeom>
              <a:avLst/>
              <a:gdLst/>
              <a:ahLst/>
              <a:cxnLst/>
              <a:rect l="l" t="t" r="r" b="b"/>
              <a:pathLst>
                <a:path w="7402" h="2917" extrusionOk="0">
                  <a:moveTo>
                    <a:pt x="779" y="1"/>
                  </a:moveTo>
                  <a:cubicBezTo>
                    <a:pt x="217" y="1"/>
                    <a:pt x="0" y="920"/>
                    <a:pt x="616" y="1148"/>
                  </a:cubicBezTo>
                  <a:cubicBezTo>
                    <a:pt x="2514" y="1841"/>
                    <a:pt x="4412" y="2430"/>
                    <a:pt x="6360" y="2892"/>
                  </a:cubicBezTo>
                  <a:cubicBezTo>
                    <a:pt x="6420" y="2909"/>
                    <a:pt x="6477" y="2917"/>
                    <a:pt x="6531" y="2917"/>
                  </a:cubicBezTo>
                  <a:cubicBezTo>
                    <a:pt x="7134" y="2917"/>
                    <a:pt x="7401" y="1954"/>
                    <a:pt x="6719" y="1789"/>
                  </a:cubicBezTo>
                  <a:cubicBezTo>
                    <a:pt x="4771" y="1328"/>
                    <a:pt x="2873" y="738"/>
                    <a:pt x="1001" y="46"/>
                  </a:cubicBezTo>
                  <a:cubicBezTo>
                    <a:pt x="922" y="15"/>
                    <a:pt x="848" y="1"/>
                    <a:pt x="7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1" name="Google Shape;277;p35"/>
          <p:cNvSpPr txBox="1"/>
          <p:nvPr/>
        </p:nvSpPr>
        <p:spPr>
          <a:xfrm>
            <a:off x="741999" y="1702609"/>
            <a:ext cx="1037248" cy="271197"/>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Oranienbaum" panose="02000506080000020003"/>
              <a:buNone/>
              <a:defRPr sz="5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1pPr>
            <a:lvl2pPr marR="0" lvl="1"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2pPr>
            <a:lvl3pPr marR="0" lvl="2"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3pPr>
            <a:lvl4pPr marR="0" lvl="3"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4pPr>
            <a:lvl5pPr marR="0" lvl="4"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5pPr>
            <a:lvl6pPr marR="0" lvl="5"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6pPr>
            <a:lvl7pPr marR="0" lvl="6"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7pPr>
            <a:lvl8pPr marR="0" lvl="7"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8pPr>
            <a:lvl9pPr marR="0" lvl="8"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9pPr>
          </a:lstStyle>
          <a:p>
            <a:r>
              <a:rPr lang="zh-TW" altLang="en-US" sz="3200" dirty="0">
                <a:latin typeface="Algerian" panose="04020705040A02060702" pitchFamily="82" charset="0"/>
                <a:ea typeface="Microsoft JhengHei" panose="020B0604030504040204" pitchFamily="34" charset="-120"/>
              </a:rPr>
              <a:t>０１</a:t>
            </a:r>
            <a:endParaRPr lang="en-GB" sz="3200" dirty="0">
              <a:latin typeface="Algerian" panose="04020705040A02060702" pitchFamily="82" charset="0"/>
              <a:ea typeface="Microsoft JhengHei" panose="020B0604030504040204" pitchFamily="34" charset="-120"/>
            </a:endParaRPr>
          </a:p>
        </p:txBody>
      </p:sp>
      <p:sp>
        <p:nvSpPr>
          <p:cNvPr id="65" name="Google Shape;272;p35"/>
          <p:cNvSpPr txBox="1"/>
          <p:nvPr/>
        </p:nvSpPr>
        <p:spPr>
          <a:xfrm>
            <a:off x="6426240" y="1728335"/>
            <a:ext cx="2213910" cy="364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Montserrat" panose="00000500000000000000"/>
              <a:buNone/>
              <a:defRPr sz="22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1pPr>
            <a:lvl2pPr marL="914400" marR="0" lvl="1" indent="-317500" algn="l" rtl="0">
              <a:lnSpc>
                <a:spcPct val="100000"/>
              </a:lnSpc>
              <a:spcBef>
                <a:spcPts val="0"/>
              </a:spcBef>
              <a:spcAft>
                <a:spcPts val="0"/>
              </a:spcAft>
              <a:buClr>
                <a:schemeClr val="dk1"/>
              </a:buClr>
              <a:buSzPts val="2000"/>
              <a:buFont typeface="Montserrat" panose="00000500000000000000"/>
              <a:buNone/>
              <a:defRPr sz="20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2pPr>
            <a:lvl3pPr marL="1371600" marR="0" lvl="2" indent="-317500" algn="l" rtl="0">
              <a:lnSpc>
                <a:spcPct val="100000"/>
              </a:lnSpc>
              <a:spcBef>
                <a:spcPts val="1600"/>
              </a:spcBef>
              <a:spcAft>
                <a:spcPts val="0"/>
              </a:spcAft>
              <a:buClr>
                <a:schemeClr val="dk1"/>
              </a:buClr>
              <a:buSzPts val="2000"/>
              <a:buFont typeface="Montserrat" panose="00000500000000000000"/>
              <a:buNone/>
              <a:defRPr sz="20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3pPr>
            <a:lvl4pPr marL="1828800" marR="0" lvl="3" indent="-317500" algn="l" rtl="0">
              <a:lnSpc>
                <a:spcPct val="100000"/>
              </a:lnSpc>
              <a:spcBef>
                <a:spcPts val="1600"/>
              </a:spcBef>
              <a:spcAft>
                <a:spcPts val="0"/>
              </a:spcAft>
              <a:buClr>
                <a:schemeClr val="dk1"/>
              </a:buClr>
              <a:buSzPts val="2000"/>
              <a:buFont typeface="Montserrat" panose="00000500000000000000"/>
              <a:buNone/>
              <a:defRPr sz="20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4pPr>
            <a:lvl5pPr marL="2286000" marR="0" lvl="4" indent="-317500" algn="l" rtl="0">
              <a:lnSpc>
                <a:spcPct val="100000"/>
              </a:lnSpc>
              <a:spcBef>
                <a:spcPts val="1600"/>
              </a:spcBef>
              <a:spcAft>
                <a:spcPts val="0"/>
              </a:spcAft>
              <a:buClr>
                <a:schemeClr val="dk1"/>
              </a:buClr>
              <a:buSzPts val="2000"/>
              <a:buFont typeface="Montserrat" panose="00000500000000000000"/>
              <a:buNone/>
              <a:defRPr sz="20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5pPr>
            <a:lvl6pPr marL="2743200" marR="0" lvl="5" indent="-317500" algn="l" rtl="0">
              <a:lnSpc>
                <a:spcPct val="100000"/>
              </a:lnSpc>
              <a:spcBef>
                <a:spcPts val="1600"/>
              </a:spcBef>
              <a:spcAft>
                <a:spcPts val="0"/>
              </a:spcAft>
              <a:buClr>
                <a:schemeClr val="dk1"/>
              </a:buClr>
              <a:buSzPts val="2000"/>
              <a:buFont typeface="Montserrat" panose="00000500000000000000"/>
              <a:buNone/>
              <a:defRPr sz="20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6pPr>
            <a:lvl7pPr marL="3200400" marR="0" lvl="6" indent="-317500" algn="l" rtl="0">
              <a:lnSpc>
                <a:spcPct val="100000"/>
              </a:lnSpc>
              <a:spcBef>
                <a:spcPts val="1600"/>
              </a:spcBef>
              <a:spcAft>
                <a:spcPts val="0"/>
              </a:spcAft>
              <a:buClr>
                <a:schemeClr val="dk1"/>
              </a:buClr>
              <a:buSzPts val="2000"/>
              <a:buFont typeface="Montserrat" panose="00000500000000000000"/>
              <a:buNone/>
              <a:defRPr sz="20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7pPr>
            <a:lvl8pPr marL="3657600" marR="0" lvl="7" indent="-317500" algn="l" rtl="0">
              <a:lnSpc>
                <a:spcPct val="100000"/>
              </a:lnSpc>
              <a:spcBef>
                <a:spcPts val="1600"/>
              </a:spcBef>
              <a:spcAft>
                <a:spcPts val="0"/>
              </a:spcAft>
              <a:buClr>
                <a:schemeClr val="dk1"/>
              </a:buClr>
              <a:buSzPts val="2000"/>
              <a:buFont typeface="Montserrat" panose="00000500000000000000"/>
              <a:buNone/>
              <a:defRPr sz="20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8pPr>
            <a:lvl9pPr marL="4114800" marR="0" lvl="8" indent="-317500" algn="l" rtl="0">
              <a:lnSpc>
                <a:spcPct val="100000"/>
              </a:lnSpc>
              <a:spcBef>
                <a:spcPts val="1600"/>
              </a:spcBef>
              <a:spcAft>
                <a:spcPts val="1600"/>
              </a:spcAft>
              <a:buClr>
                <a:schemeClr val="dk1"/>
              </a:buClr>
              <a:buSzPts val="2000"/>
              <a:buFont typeface="Montserrat" panose="00000500000000000000"/>
              <a:buNone/>
              <a:defRPr sz="20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9pPr>
          </a:lstStyle>
          <a:p>
            <a:pPr marL="0" indent="0"/>
            <a:r>
              <a:rPr lang="zh-TW" altLang="en-US" dirty="0">
                <a:latin typeface="Microsoft JhengHei" panose="020B0604030504040204" pitchFamily="34" charset="-120"/>
                <a:ea typeface="Microsoft JhengHei" panose="020B0604030504040204" pitchFamily="34" charset="-120"/>
              </a:rPr>
              <a:t>使用者介面實作</a:t>
            </a:r>
            <a:endParaRPr lang="zh-TW" altLang="en-US" dirty="0">
              <a:latin typeface="Microsoft JhengHei" panose="020B0604030504040204" pitchFamily="34" charset="-120"/>
              <a:ea typeface="Microsoft JhengHei" panose="020B0604030504040204" pitchFamily="34" charset="-120"/>
            </a:endParaRPr>
          </a:p>
        </p:txBody>
      </p:sp>
      <p:sp>
        <p:nvSpPr>
          <p:cNvPr id="66" name="Google Shape;277;p35"/>
          <p:cNvSpPr txBox="1"/>
          <p:nvPr/>
        </p:nvSpPr>
        <p:spPr>
          <a:xfrm>
            <a:off x="5324114" y="1705641"/>
            <a:ext cx="1037248" cy="271197"/>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Oranienbaum" panose="02000506080000020003"/>
              <a:buNone/>
              <a:defRPr sz="5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1pPr>
            <a:lvl2pPr marR="0" lvl="1"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2pPr>
            <a:lvl3pPr marR="0" lvl="2"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3pPr>
            <a:lvl4pPr marR="0" lvl="3"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4pPr>
            <a:lvl5pPr marR="0" lvl="4"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5pPr>
            <a:lvl6pPr marR="0" lvl="5"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6pPr>
            <a:lvl7pPr marR="0" lvl="6"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7pPr>
            <a:lvl8pPr marR="0" lvl="7"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8pPr>
            <a:lvl9pPr marR="0" lvl="8"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9pPr>
          </a:lstStyle>
          <a:p>
            <a:r>
              <a:rPr lang="zh-TW" altLang="en-US" sz="3200" dirty="0">
                <a:latin typeface="Algerian" panose="04020705040A02060702" pitchFamily="82" charset="0"/>
                <a:ea typeface="Microsoft JhengHei" panose="020B0604030504040204" pitchFamily="34" charset="-120"/>
              </a:rPr>
              <a:t>０４</a:t>
            </a:r>
            <a:endParaRPr lang="en-GB" sz="3200" dirty="0">
              <a:latin typeface="Algerian" panose="04020705040A02060702" pitchFamily="82" charset="0"/>
              <a:ea typeface="Microsoft JhengHei" panose="020B0604030504040204" pitchFamily="34" charset="-120"/>
            </a:endParaRPr>
          </a:p>
        </p:txBody>
      </p:sp>
      <p:sp>
        <p:nvSpPr>
          <p:cNvPr id="67" name="Google Shape;272;p35"/>
          <p:cNvSpPr txBox="1"/>
          <p:nvPr/>
        </p:nvSpPr>
        <p:spPr>
          <a:xfrm>
            <a:off x="6433215" y="2650598"/>
            <a:ext cx="1968900" cy="364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Montserrat" panose="00000500000000000000"/>
              <a:buNone/>
              <a:defRPr sz="22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1pPr>
            <a:lvl2pPr marL="914400" marR="0" lvl="1" indent="-317500" algn="l" rtl="0">
              <a:lnSpc>
                <a:spcPct val="100000"/>
              </a:lnSpc>
              <a:spcBef>
                <a:spcPts val="0"/>
              </a:spcBef>
              <a:spcAft>
                <a:spcPts val="0"/>
              </a:spcAft>
              <a:buClr>
                <a:schemeClr val="dk1"/>
              </a:buClr>
              <a:buSzPts val="2000"/>
              <a:buFont typeface="Montserrat" panose="00000500000000000000"/>
              <a:buNone/>
              <a:defRPr sz="20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2pPr>
            <a:lvl3pPr marL="1371600" marR="0" lvl="2" indent="-317500" algn="l" rtl="0">
              <a:lnSpc>
                <a:spcPct val="100000"/>
              </a:lnSpc>
              <a:spcBef>
                <a:spcPts val="1600"/>
              </a:spcBef>
              <a:spcAft>
                <a:spcPts val="0"/>
              </a:spcAft>
              <a:buClr>
                <a:schemeClr val="dk1"/>
              </a:buClr>
              <a:buSzPts val="2000"/>
              <a:buFont typeface="Montserrat" panose="00000500000000000000"/>
              <a:buNone/>
              <a:defRPr sz="20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3pPr>
            <a:lvl4pPr marL="1828800" marR="0" lvl="3" indent="-317500" algn="l" rtl="0">
              <a:lnSpc>
                <a:spcPct val="100000"/>
              </a:lnSpc>
              <a:spcBef>
                <a:spcPts val="1600"/>
              </a:spcBef>
              <a:spcAft>
                <a:spcPts val="0"/>
              </a:spcAft>
              <a:buClr>
                <a:schemeClr val="dk1"/>
              </a:buClr>
              <a:buSzPts val="2000"/>
              <a:buFont typeface="Montserrat" panose="00000500000000000000"/>
              <a:buNone/>
              <a:defRPr sz="20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4pPr>
            <a:lvl5pPr marL="2286000" marR="0" lvl="4" indent="-317500" algn="l" rtl="0">
              <a:lnSpc>
                <a:spcPct val="100000"/>
              </a:lnSpc>
              <a:spcBef>
                <a:spcPts val="1600"/>
              </a:spcBef>
              <a:spcAft>
                <a:spcPts val="0"/>
              </a:spcAft>
              <a:buClr>
                <a:schemeClr val="dk1"/>
              </a:buClr>
              <a:buSzPts val="2000"/>
              <a:buFont typeface="Montserrat" panose="00000500000000000000"/>
              <a:buNone/>
              <a:defRPr sz="20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5pPr>
            <a:lvl6pPr marL="2743200" marR="0" lvl="5" indent="-317500" algn="l" rtl="0">
              <a:lnSpc>
                <a:spcPct val="100000"/>
              </a:lnSpc>
              <a:spcBef>
                <a:spcPts val="1600"/>
              </a:spcBef>
              <a:spcAft>
                <a:spcPts val="0"/>
              </a:spcAft>
              <a:buClr>
                <a:schemeClr val="dk1"/>
              </a:buClr>
              <a:buSzPts val="2000"/>
              <a:buFont typeface="Montserrat" panose="00000500000000000000"/>
              <a:buNone/>
              <a:defRPr sz="20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6pPr>
            <a:lvl7pPr marL="3200400" marR="0" lvl="6" indent="-317500" algn="l" rtl="0">
              <a:lnSpc>
                <a:spcPct val="100000"/>
              </a:lnSpc>
              <a:spcBef>
                <a:spcPts val="1600"/>
              </a:spcBef>
              <a:spcAft>
                <a:spcPts val="0"/>
              </a:spcAft>
              <a:buClr>
                <a:schemeClr val="dk1"/>
              </a:buClr>
              <a:buSzPts val="2000"/>
              <a:buFont typeface="Montserrat" panose="00000500000000000000"/>
              <a:buNone/>
              <a:defRPr sz="20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7pPr>
            <a:lvl8pPr marL="3657600" marR="0" lvl="7" indent="-317500" algn="l" rtl="0">
              <a:lnSpc>
                <a:spcPct val="100000"/>
              </a:lnSpc>
              <a:spcBef>
                <a:spcPts val="1600"/>
              </a:spcBef>
              <a:spcAft>
                <a:spcPts val="0"/>
              </a:spcAft>
              <a:buClr>
                <a:schemeClr val="dk1"/>
              </a:buClr>
              <a:buSzPts val="2000"/>
              <a:buFont typeface="Montserrat" panose="00000500000000000000"/>
              <a:buNone/>
              <a:defRPr sz="20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8pPr>
            <a:lvl9pPr marL="4114800" marR="0" lvl="8" indent="-317500" algn="l" rtl="0">
              <a:lnSpc>
                <a:spcPct val="100000"/>
              </a:lnSpc>
              <a:spcBef>
                <a:spcPts val="1600"/>
              </a:spcBef>
              <a:spcAft>
                <a:spcPts val="1600"/>
              </a:spcAft>
              <a:buClr>
                <a:schemeClr val="dk1"/>
              </a:buClr>
              <a:buSzPts val="2000"/>
              <a:buFont typeface="Montserrat" panose="00000500000000000000"/>
              <a:buNone/>
              <a:defRPr sz="20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9pPr>
          </a:lstStyle>
          <a:p>
            <a:pPr marL="0" indent="0"/>
            <a:r>
              <a:rPr lang="zh-TW" altLang="en-US" dirty="0">
                <a:latin typeface="Microsoft JhengHei" panose="020B0604030504040204" pitchFamily="34" charset="-120"/>
                <a:ea typeface="Microsoft JhengHei" panose="020B0604030504040204" pitchFamily="34" charset="-120"/>
              </a:rPr>
              <a:t>總結</a:t>
            </a:r>
            <a:endParaRPr lang="zh-TW" altLang="en-US" dirty="0">
              <a:latin typeface="Microsoft JhengHei" panose="020B0604030504040204" pitchFamily="34" charset="-120"/>
              <a:ea typeface="Microsoft JhengHei" panose="020B0604030504040204" pitchFamily="34" charset="-120"/>
            </a:endParaRPr>
          </a:p>
        </p:txBody>
      </p:sp>
      <p:sp>
        <p:nvSpPr>
          <p:cNvPr id="68" name="Google Shape;277;p35"/>
          <p:cNvSpPr txBox="1"/>
          <p:nvPr/>
        </p:nvSpPr>
        <p:spPr>
          <a:xfrm>
            <a:off x="5331089" y="2627904"/>
            <a:ext cx="1037248" cy="271197"/>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Oranienbaum" panose="02000506080000020003"/>
              <a:buNone/>
              <a:defRPr sz="5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1pPr>
            <a:lvl2pPr marR="0" lvl="1"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2pPr>
            <a:lvl3pPr marR="0" lvl="2"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3pPr>
            <a:lvl4pPr marR="0" lvl="3"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4pPr>
            <a:lvl5pPr marR="0" lvl="4"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5pPr>
            <a:lvl6pPr marR="0" lvl="5"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6pPr>
            <a:lvl7pPr marR="0" lvl="6"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7pPr>
            <a:lvl8pPr marR="0" lvl="7"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8pPr>
            <a:lvl9pPr marR="0" lvl="8"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9pPr>
          </a:lstStyle>
          <a:p>
            <a:r>
              <a:rPr lang="zh-TW" altLang="en-US" sz="3200" dirty="0">
                <a:latin typeface="Algerian" panose="04020705040A02060702" pitchFamily="82" charset="0"/>
                <a:ea typeface="Microsoft JhengHei" panose="020B0604030504040204" pitchFamily="34" charset="-120"/>
              </a:rPr>
              <a:t>０５</a:t>
            </a:r>
            <a:endParaRPr lang="en-GB" sz="3200" dirty="0">
              <a:latin typeface="Algerian" panose="04020705040A02060702" pitchFamily="82" charset="0"/>
              <a:ea typeface="Microsoft JhengHei" panose="020B0604030504040204" pitchFamily="34" charset="-120"/>
            </a:endParaRPr>
          </a:p>
        </p:txBody>
      </p:sp>
      <p:sp>
        <p:nvSpPr>
          <p:cNvPr id="69" name="Google Shape;272;p35"/>
          <p:cNvSpPr txBox="1"/>
          <p:nvPr/>
        </p:nvSpPr>
        <p:spPr>
          <a:xfrm>
            <a:off x="1844011" y="2615894"/>
            <a:ext cx="1968900" cy="364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Montserrat" panose="00000500000000000000"/>
              <a:buNone/>
              <a:defRPr sz="22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1pPr>
            <a:lvl2pPr marL="914400" marR="0" lvl="1" indent="-317500" algn="l" rtl="0">
              <a:lnSpc>
                <a:spcPct val="100000"/>
              </a:lnSpc>
              <a:spcBef>
                <a:spcPts val="0"/>
              </a:spcBef>
              <a:spcAft>
                <a:spcPts val="0"/>
              </a:spcAft>
              <a:buClr>
                <a:schemeClr val="dk1"/>
              </a:buClr>
              <a:buSzPts val="2000"/>
              <a:buFont typeface="Montserrat" panose="00000500000000000000"/>
              <a:buNone/>
              <a:defRPr sz="20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2pPr>
            <a:lvl3pPr marL="1371600" marR="0" lvl="2" indent="-317500" algn="l" rtl="0">
              <a:lnSpc>
                <a:spcPct val="100000"/>
              </a:lnSpc>
              <a:spcBef>
                <a:spcPts val="1600"/>
              </a:spcBef>
              <a:spcAft>
                <a:spcPts val="0"/>
              </a:spcAft>
              <a:buClr>
                <a:schemeClr val="dk1"/>
              </a:buClr>
              <a:buSzPts val="2000"/>
              <a:buFont typeface="Montserrat" panose="00000500000000000000"/>
              <a:buNone/>
              <a:defRPr sz="20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3pPr>
            <a:lvl4pPr marL="1828800" marR="0" lvl="3" indent="-317500" algn="l" rtl="0">
              <a:lnSpc>
                <a:spcPct val="100000"/>
              </a:lnSpc>
              <a:spcBef>
                <a:spcPts val="1600"/>
              </a:spcBef>
              <a:spcAft>
                <a:spcPts val="0"/>
              </a:spcAft>
              <a:buClr>
                <a:schemeClr val="dk1"/>
              </a:buClr>
              <a:buSzPts val="2000"/>
              <a:buFont typeface="Montserrat" panose="00000500000000000000"/>
              <a:buNone/>
              <a:defRPr sz="20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4pPr>
            <a:lvl5pPr marL="2286000" marR="0" lvl="4" indent="-317500" algn="l" rtl="0">
              <a:lnSpc>
                <a:spcPct val="100000"/>
              </a:lnSpc>
              <a:spcBef>
                <a:spcPts val="1600"/>
              </a:spcBef>
              <a:spcAft>
                <a:spcPts val="0"/>
              </a:spcAft>
              <a:buClr>
                <a:schemeClr val="dk1"/>
              </a:buClr>
              <a:buSzPts val="2000"/>
              <a:buFont typeface="Montserrat" panose="00000500000000000000"/>
              <a:buNone/>
              <a:defRPr sz="20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5pPr>
            <a:lvl6pPr marL="2743200" marR="0" lvl="5" indent="-317500" algn="l" rtl="0">
              <a:lnSpc>
                <a:spcPct val="100000"/>
              </a:lnSpc>
              <a:spcBef>
                <a:spcPts val="1600"/>
              </a:spcBef>
              <a:spcAft>
                <a:spcPts val="0"/>
              </a:spcAft>
              <a:buClr>
                <a:schemeClr val="dk1"/>
              </a:buClr>
              <a:buSzPts val="2000"/>
              <a:buFont typeface="Montserrat" panose="00000500000000000000"/>
              <a:buNone/>
              <a:defRPr sz="20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6pPr>
            <a:lvl7pPr marL="3200400" marR="0" lvl="6" indent="-317500" algn="l" rtl="0">
              <a:lnSpc>
                <a:spcPct val="100000"/>
              </a:lnSpc>
              <a:spcBef>
                <a:spcPts val="1600"/>
              </a:spcBef>
              <a:spcAft>
                <a:spcPts val="0"/>
              </a:spcAft>
              <a:buClr>
                <a:schemeClr val="dk1"/>
              </a:buClr>
              <a:buSzPts val="2000"/>
              <a:buFont typeface="Montserrat" panose="00000500000000000000"/>
              <a:buNone/>
              <a:defRPr sz="20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7pPr>
            <a:lvl8pPr marL="3657600" marR="0" lvl="7" indent="-317500" algn="l" rtl="0">
              <a:lnSpc>
                <a:spcPct val="100000"/>
              </a:lnSpc>
              <a:spcBef>
                <a:spcPts val="1600"/>
              </a:spcBef>
              <a:spcAft>
                <a:spcPts val="0"/>
              </a:spcAft>
              <a:buClr>
                <a:schemeClr val="dk1"/>
              </a:buClr>
              <a:buSzPts val="2000"/>
              <a:buFont typeface="Montserrat" panose="00000500000000000000"/>
              <a:buNone/>
              <a:defRPr sz="20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8pPr>
            <a:lvl9pPr marL="4114800" marR="0" lvl="8" indent="-317500" algn="l" rtl="0">
              <a:lnSpc>
                <a:spcPct val="100000"/>
              </a:lnSpc>
              <a:spcBef>
                <a:spcPts val="1600"/>
              </a:spcBef>
              <a:spcAft>
                <a:spcPts val="1600"/>
              </a:spcAft>
              <a:buClr>
                <a:schemeClr val="dk1"/>
              </a:buClr>
              <a:buSzPts val="2000"/>
              <a:buFont typeface="Montserrat" panose="00000500000000000000"/>
              <a:buNone/>
              <a:defRPr sz="20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9pPr>
          </a:lstStyle>
          <a:p>
            <a:pPr marL="0" indent="0"/>
            <a:r>
              <a:rPr lang="zh-TW" altLang="en-US" dirty="0">
                <a:latin typeface="Microsoft JhengHei" panose="020B0604030504040204" pitchFamily="34" charset="-120"/>
                <a:ea typeface="Microsoft JhengHei" panose="020B0604030504040204" pitchFamily="34" charset="-120"/>
              </a:rPr>
              <a:t>資料前處理</a:t>
            </a:r>
            <a:endParaRPr lang="zh-TW" altLang="en-US" dirty="0">
              <a:latin typeface="Microsoft JhengHei" panose="020B0604030504040204" pitchFamily="34" charset="-120"/>
              <a:ea typeface="Microsoft JhengHei" panose="020B0604030504040204" pitchFamily="34" charset="-120"/>
            </a:endParaRPr>
          </a:p>
        </p:txBody>
      </p:sp>
      <p:sp>
        <p:nvSpPr>
          <p:cNvPr id="70" name="Google Shape;277;p35"/>
          <p:cNvSpPr txBox="1"/>
          <p:nvPr/>
        </p:nvSpPr>
        <p:spPr>
          <a:xfrm>
            <a:off x="741885" y="2593200"/>
            <a:ext cx="1037248" cy="271197"/>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Oranienbaum" panose="02000506080000020003"/>
              <a:buNone/>
              <a:defRPr sz="5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1pPr>
            <a:lvl2pPr marR="0" lvl="1"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2pPr>
            <a:lvl3pPr marR="0" lvl="2"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3pPr>
            <a:lvl4pPr marR="0" lvl="3"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4pPr>
            <a:lvl5pPr marR="0" lvl="4"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5pPr>
            <a:lvl6pPr marR="0" lvl="5"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6pPr>
            <a:lvl7pPr marR="0" lvl="6"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7pPr>
            <a:lvl8pPr marR="0" lvl="7"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8pPr>
            <a:lvl9pPr marR="0" lvl="8"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9pPr>
          </a:lstStyle>
          <a:p>
            <a:r>
              <a:rPr lang="zh-TW" altLang="en-US" sz="3200" dirty="0">
                <a:latin typeface="Algerian" panose="04020705040A02060702" pitchFamily="82" charset="0"/>
                <a:ea typeface="Microsoft JhengHei" panose="020B0604030504040204" pitchFamily="34" charset="-120"/>
              </a:rPr>
              <a:t>０２</a:t>
            </a:r>
            <a:endParaRPr lang="en-GB" sz="3200" dirty="0">
              <a:latin typeface="Algerian" panose="04020705040A02060702" pitchFamily="82" charset="0"/>
              <a:ea typeface="Microsoft JhengHei" panose="020B0604030504040204" pitchFamily="34" charset="-120"/>
            </a:endParaRPr>
          </a:p>
        </p:txBody>
      </p:sp>
      <p:sp>
        <p:nvSpPr>
          <p:cNvPr id="71" name="Google Shape;272;p35"/>
          <p:cNvSpPr txBox="1"/>
          <p:nvPr/>
        </p:nvSpPr>
        <p:spPr>
          <a:xfrm>
            <a:off x="1840613" y="3534381"/>
            <a:ext cx="1968900" cy="364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Montserrat" panose="00000500000000000000"/>
              <a:buNone/>
              <a:defRPr sz="22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1pPr>
            <a:lvl2pPr marL="914400" marR="0" lvl="1" indent="-317500" algn="l" rtl="0">
              <a:lnSpc>
                <a:spcPct val="100000"/>
              </a:lnSpc>
              <a:spcBef>
                <a:spcPts val="0"/>
              </a:spcBef>
              <a:spcAft>
                <a:spcPts val="0"/>
              </a:spcAft>
              <a:buClr>
                <a:schemeClr val="dk1"/>
              </a:buClr>
              <a:buSzPts val="2000"/>
              <a:buFont typeface="Montserrat" panose="00000500000000000000"/>
              <a:buNone/>
              <a:defRPr sz="20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2pPr>
            <a:lvl3pPr marL="1371600" marR="0" lvl="2" indent="-317500" algn="l" rtl="0">
              <a:lnSpc>
                <a:spcPct val="100000"/>
              </a:lnSpc>
              <a:spcBef>
                <a:spcPts val="1600"/>
              </a:spcBef>
              <a:spcAft>
                <a:spcPts val="0"/>
              </a:spcAft>
              <a:buClr>
                <a:schemeClr val="dk1"/>
              </a:buClr>
              <a:buSzPts val="2000"/>
              <a:buFont typeface="Montserrat" panose="00000500000000000000"/>
              <a:buNone/>
              <a:defRPr sz="20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3pPr>
            <a:lvl4pPr marL="1828800" marR="0" lvl="3" indent="-317500" algn="l" rtl="0">
              <a:lnSpc>
                <a:spcPct val="100000"/>
              </a:lnSpc>
              <a:spcBef>
                <a:spcPts val="1600"/>
              </a:spcBef>
              <a:spcAft>
                <a:spcPts val="0"/>
              </a:spcAft>
              <a:buClr>
                <a:schemeClr val="dk1"/>
              </a:buClr>
              <a:buSzPts val="2000"/>
              <a:buFont typeface="Montserrat" panose="00000500000000000000"/>
              <a:buNone/>
              <a:defRPr sz="20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4pPr>
            <a:lvl5pPr marL="2286000" marR="0" lvl="4" indent="-317500" algn="l" rtl="0">
              <a:lnSpc>
                <a:spcPct val="100000"/>
              </a:lnSpc>
              <a:spcBef>
                <a:spcPts val="1600"/>
              </a:spcBef>
              <a:spcAft>
                <a:spcPts val="0"/>
              </a:spcAft>
              <a:buClr>
                <a:schemeClr val="dk1"/>
              </a:buClr>
              <a:buSzPts val="2000"/>
              <a:buFont typeface="Montserrat" panose="00000500000000000000"/>
              <a:buNone/>
              <a:defRPr sz="20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5pPr>
            <a:lvl6pPr marL="2743200" marR="0" lvl="5" indent="-317500" algn="l" rtl="0">
              <a:lnSpc>
                <a:spcPct val="100000"/>
              </a:lnSpc>
              <a:spcBef>
                <a:spcPts val="1600"/>
              </a:spcBef>
              <a:spcAft>
                <a:spcPts val="0"/>
              </a:spcAft>
              <a:buClr>
                <a:schemeClr val="dk1"/>
              </a:buClr>
              <a:buSzPts val="2000"/>
              <a:buFont typeface="Montserrat" panose="00000500000000000000"/>
              <a:buNone/>
              <a:defRPr sz="20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6pPr>
            <a:lvl7pPr marL="3200400" marR="0" lvl="6" indent="-317500" algn="l" rtl="0">
              <a:lnSpc>
                <a:spcPct val="100000"/>
              </a:lnSpc>
              <a:spcBef>
                <a:spcPts val="1600"/>
              </a:spcBef>
              <a:spcAft>
                <a:spcPts val="0"/>
              </a:spcAft>
              <a:buClr>
                <a:schemeClr val="dk1"/>
              </a:buClr>
              <a:buSzPts val="2000"/>
              <a:buFont typeface="Montserrat" panose="00000500000000000000"/>
              <a:buNone/>
              <a:defRPr sz="20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7pPr>
            <a:lvl8pPr marL="3657600" marR="0" lvl="7" indent="-317500" algn="l" rtl="0">
              <a:lnSpc>
                <a:spcPct val="100000"/>
              </a:lnSpc>
              <a:spcBef>
                <a:spcPts val="1600"/>
              </a:spcBef>
              <a:spcAft>
                <a:spcPts val="0"/>
              </a:spcAft>
              <a:buClr>
                <a:schemeClr val="dk1"/>
              </a:buClr>
              <a:buSzPts val="2000"/>
              <a:buFont typeface="Montserrat" panose="00000500000000000000"/>
              <a:buNone/>
              <a:defRPr sz="20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8pPr>
            <a:lvl9pPr marL="4114800" marR="0" lvl="8" indent="-317500" algn="l" rtl="0">
              <a:lnSpc>
                <a:spcPct val="100000"/>
              </a:lnSpc>
              <a:spcBef>
                <a:spcPts val="1600"/>
              </a:spcBef>
              <a:spcAft>
                <a:spcPts val="1600"/>
              </a:spcAft>
              <a:buClr>
                <a:schemeClr val="dk1"/>
              </a:buClr>
              <a:buSzPts val="2000"/>
              <a:buFont typeface="Montserrat" panose="00000500000000000000"/>
              <a:buNone/>
              <a:defRPr sz="20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9pPr>
          </a:lstStyle>
          <a:p>
            <a:pPr marL="0" indent="0"/>
            <a:r>
              <a:rPr lang="zh-TW" altLang="en-US" dirty="0">
                <a:latin typeface="Microsoft JhengHei" panose="020B0604030504040204" pitchFamily="34" charset="-120"/>
                <a:ea typeface="Microsoft JhengHei" panose="020B0604030504040204" pitchFamily="34" charset="-120"/>
              </a:rPr>
              <a:t>模型選用</a:t>
            </a:r>
            <a:endParaRPr lang="zh-TW" altLang="en-US" dirty="0">
              <a:latin typeface="Microsoft JhengHei" panose="020B0604030504040204" pitchFamily="34" charset="-120"/>
              <a:ea typeface="Microsoft JhengHei" panose="020B0604030504040204" pitchFamily="34" charset="-120"/>
            </a:endParaRPr>
          </a:p>
        </p:txBody>
      </p:sp>
      <p:sp>
        <p:nvSpPr>
          <p:cNvPr id="72" name="Google Shape;277;p35"/>
          <p:cNvSpPr txBox="1"/>
          <p:nvPr/>
        </p:nvSpPr>
        <p:spPr>
          <a:xfrm>
            <a:off x="738487" y="3511687"/>
            <a:ext cx="1037248" cy="271197"/>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Oranienbaum" panose="02000506080000020003"/>
              <a:buNone/>
              <a:defRPr sz="5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1pPr>
            <a:lvl2pPr marR="0" lvl="1"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2pPr>
            <a:lvl3pPr marR="0" lvl="2"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3pPr>
            <a:lvl4pPr marR="0" lvl="3"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4pPr>
            <a:lvl5pPr marR="0" lvl="4"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5pPr>
            <a:lvl6pPr marR="0" lvl="5"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6pPr>
            <a:lvl7pPr marR="0" lvl="6"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7pPr>
            <a:lvl8pPr marR="0" lvl="7"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8pPr>
            <a:lvl9pPr marR="0" lvl="8"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9pPr>
          </a:lstStyle>
          <a:p>
            <a:r>
              <a:rPr lang="zh-TW" altLang="en-US" sz="3200" dirty="0">
                <a:latin typeface="Algerian" panose="04020705040A02060702" pitchFamily="82" charset="0"/>
                <a:ea typeface="Microsoft JhengHei" panose="020B0604030504040204" pitchFamily="34" charset="-120"/>
              </a:rPr>
              <a:t>０３</a:t>
            </a:r>
            <a:endParaRPr lang="en-GB" sz="3200" dirty="0">
              <a:latin typeface="Algerian" panose="04020705040A02060702" pitchFamily="82" charset="0"/>
              <a:ea typeface="Microsoft JhengHei" panose="020B0604030504040204" pitchFamily="34" charset="-12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9" name="圖片 8"/>
          <p:cNvPicPr>
            <a:picLocks noChangeAspect="1"/>
          </p:cNvPicPr>
          <p:nvPr/>
        </p:nvPicPr>
        <p:blipFill>
          <a:blip r:embed="rId1"/>
          <a:stretch>
            <a:fillRect/>
          </a:stretch>
        </p:blipFill>
        <p:spPr>
          <a:xfrm>
            <a:off x="1233120" y="1726135"/>
            <a:ext cx="6677760" cy="2349919"/>
          </a:xfrm>
          <a:prstGeom prst="rect">
            <a:avLst/>
          </a:prstGeom>
        </p:spPr>
      </p:pic>
      <p:sp>
        <p:nvSpPr>
          <p:cNvPr id="21" name="Google Shape;280;p35"/>
          <p:cNvSpPr txBox="1"/>
          <p:nvPr/>
        </p:nvSpPr>
        <p:spPr>
          <a:xfrm>
            <a:off x="720000" y="787838"/>
            <a:ext cx="7704000" cy="69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zh-TW" altLang="en-US" sz="2800" dirty="0">
                <a:latin typeface="Microsoft JhengHei" panose="020B0604030504040204" pitchFamily="34" charset="-120"/>
                <a:ea typeface="Microsoft JhengHei" panose="020B0604030504040204" pitchFamily="34" charset="-120"/>
                <a:cs typeface="Oranienbaum" panose="02000506080000020003"/>
                <a:sym typeface="Pinyon Script"/>
              </a:rPr>
              <a:t>留下需要處理的欄位</a:t>
            </a:r>
            <a:endParaRPr lang="en-US" sz="2800" dirty="0">
              <a:latin typeface="Microsoft JhengHei" panose="020B0604030504040204" pitchFamily="34" charset="-120"/>
              <a:ea typeface="Microsoft JhengHei" panose="020B0604030504040204" pitchFamily="34" charset="-120"/>
              <a:cs typeface="Oranienbaum" panose="02000506080000020003"/>
              <a:sym typeface="Oranienbaum" panose="02000506080000020003"/>
            </a:endParaRPr>
          </a:p>
        </p:txBody>
      </p:sp>
      <p:grpSp>
        <p:nvGrpSpPr>
          <p:cNvPr id="4" name="Google Shape;8107;p77"/>
          <p:cNvGrpSpPr/>
          <p:nvPr/>
        </p:nvGrpSpPr>
        <p:grpSpPr>
          <a:xfrm>
            <a:off x="6350634" y="864231"/>
            <a:ext cx="371998" cy="421927"/>
            <a:chOff x="-3383375" y="3611625"/>
            <a:chExt cx="258350" cy="293025"/>
          </a:xfrm>
          <a:solidFill>
            <a:schemeClr val="tx1"/>
          </a:solidFill>
        </p:grpSpPr>
        <p:sp>
          <p:nvSpPr>
            <p:cNvPr id="5" name="Google Shape;8108;p77"/>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 name="Google Shape;8109;p77"/>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21" name="Google Shape;280;p35"/>
          <p:cNvSpPr txBox="1"/>
          <p:nvPr/>
        </p:nvSpPr>
        <p:spPr>
          <a:xfrm>
            <a:off x="720000" y="787838"/>
            <a:ext cx="7704000" cy="69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zh-TW" altLang="en-US" sz="2800" dirty="0">
                <a:latin typeface="Microsoft JhengHei" panose="020B0604030504040204" pitchFamily="34" charset="-120"/>
                <a:ea typeface="Microsoft JhengHei" panose="020B0604030504040204" pitchFamily="34" charset="-120"/>
                <a:cs typeface="Oranienbaum" panose="02000506080000020003"/>
                <a:sym typeface="Pinyon Script"/>
              </a:rPr>
              <a:t>檢查有無空值並填補空值</a:t>
            </a:r>
            <a:endParaRPr lang="en-US" sz="2800" dirty="0">
              <a:latin typeface="Microsoft JhengHei" panose="020B0604030504040204" pitchFamily="34" charset="-120"/>
              <a:ea typeface="Microsoft JhengHei" panose="020B0604030504040204" pitchFamily="34" charset="-120"/>
              <a:cs typeface="Oranienbaum" panose="02000506080000020003"/>
              <a:sym typeface="Oranienbaum" panose="02000506080000020003"/>
            </a:endParaRPr>
          </a:p>
        </p:txBody>
      </p:sp>
      <p:pic>
        <p:nvPicPr>
          <p:cNvPr id="3" name="圖片 2"/>
          <p:cNvPicPr>
            <a:picLocks noChangeAspect="1"/>
          </p:cNvPicPr>
          <p:nvPr/>
        </p:nvPicPr>
        <p:blipFill>
          <a:blip r:embed="rId1"/>
          <a:stretch>
            <a:fillRect/>
          </a:stretch>
        </p:blipFill>
        <p:spPr>
          <a:xfrm>
            <a:off x="627010" y="1612694"/>
            <a:ext cx="4611859" cy="2573907"/>
          </a:xfrm>
          <a:prstGeom prst="rect">
            <a:avLst/>
          </a:prstGeom>
        </p:spPr>
      </p:pic>
      <p:pic>
        <p:nvPicPr>
          <p:cNvPr id="7" name="圖片 6"/>
          <p:cNvPicPr>
            <a:picLocks noChangeAspect="1"/>
          </p:cNvPicPr>
          <p:nvPr/>
        </p:nvPicPr>
        <p:blipFill>
          <a:blip r:embed="rId2"/>
          <a:stretch>
            <a:fillRect/>
          </a:stretch>
        </p:blipFill>
        <p:spPr>
          <a:xfrm>
            <a:off x="5386332" y="1608412"/>
            <a:ext cx="3130658" cy="2578189"/>
          </a:xfrm>
          <a:prstGeom prst="rect">
            <a:avLst/>
          </a:prstGeom>
        </p:spPr>
      </p:pic>
      <p:grpSp>
        <p:nvGrpSpPr>
          <p:cNvPr id="5" name="Google Shape;5348;p71"/>
          <p:cNvGrpSpPr/>
          <p:nvPr/>
        </p:nvGrpSpPr>
        <p:grpSpPr>
          <a:xfrm>
            <a:off x="6762303" y="932623"/>
            <a:ext cx="346347" cy="339623"/>
            <a:chOff x="1490050" y="3805975"/>
            <a:chExt cx="491900" cy="482350"/>
          </a:xfrm>
          <a:solidFill>
            <a:schemeClr val="bg1">
              <a:lumMod val="10000"/>
            </a:schemeClr>
          </a:solidFill>
        </p:grpSpPr>
        <p:sp>
          <p:nvSpPr>
            <p:cNvPr id="6" name="Google Shape;5349;p7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5350;p7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5351;p7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0" name="Google Shape;5352;p7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21" name="Google Shape;280;p35"/>
          <p:cNvSpPr txBox="1"/>
          <p:nvPr/>
        </p:nvSpPr>
        <p:spPr>
          <a:xfrm>
            <a:off x="720000" y="787838"/>
            <a:ext cx="7704000" cy="69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zh-TW" altLang="en-US" sz="2800" dirty="0">
                <a:latin typeface="Microsoft JhengHei" panose="020B0604030504040204" pitchFamily="34" charset="-120"/>
                <a:ea typeface="Microsoft JhengHei" panose="020B0604030504040204" pitchFamily="34" charset="-120"/>
                <a:cs typeface="Oranienbaum" panose="02000506080000020003"/>
                <a:sym typeface="Pinyon Script"/>
              </a:rPr>
              <a:t>看前兩筆資料</a:t>
            </a:r>
            <a:endParaRPr lang="en-US" sz="2800" dirty="0">
              <a:latin typeface="Microsoft JhengHei" panose="020B0604030504040204" pitchFamily="34" charset="-120"/>
              <a:ea typeface="Microsoft JhengHei" panose="020B0604030504040204" pitchFamily="34" charset="-120"/>
              <a:cs typeface="Oranienbaum" panose="02000506080000020003"/>
              <a:sym typeface="Oranienbaum" panose="02000506080000020003"/>
            </a:endParaRPr>
          </a:p>
        </p:txBody>
      </p:sp>
      <p:pic>
        <p:nvPicPr>
          <p:cNvPr id="3" name="圖片 2"/>
          <p:cNvPicPr>
            <a:picLocks noChangeAspect="1"/>
          </p:cNvPicPr>
          <p:nvPr/>
        </p:nvPicPr>
        <p:blipFill rotWithShape="1">
          <a:blip r:embed="rId1"/>
          <a:srcRect t="1641" b="1104"/>
          <a:stretch>
            <a:fillRect/>
          </a:stretch>
        </p:blipFill>
        <p:spPr>
          <a:xfrm>
            <a:off x="237450" y="1577975"/>
            <a:ext cx="5581216" cy="2701925"/>
          </a:xfrm>
          <a:prstGeom prst="rect">
            <a:avLst/>
          </a:prstGeom>
        </p:spPr>
      </p:pic>
      <p:pic>
        <p:nvPicPr>
          <p:cNvPr id="5" name="圖片 4"/>
          <p:cNvPicPr>
            <a:picLocks noChangeAspect="1"/>
          </p:cNvPicPr>
          <p:nvPr/>
        </p:nvPicPr>
        <p:blipFill rotWithShape="1">
          <a:blip r:embed="rId2"/>
          <a:srcRect t="1642" b="1904"/>
          <a:stretch>
            <a:fillRect/>
          </a:stretch>
        </p:blipFill>
        <p:spPr>
          <a:xfrm>
            <a:off x="5818666" y="1577976"/>
            <a:ext cx="3066790" cy="2701924"/>
          </a:xfrm>
          <a:prstGeom prst="rect">
            <a:avLst/>
          </a:prstGeom>
        </p:spPr>
      </p:pic>
      <p:grpSp>
        <p:nvGrpSpPr>
          <p:cNvPr id="6" name="Google Shape;5581;p72"/>
          <p:cNvGrpSpPr/>
          <p:nvPr/>
        </p:nvGrpSpPr>
        <p:grpSpPr>
          <a:xfrm>
            <a:off x="5818666" y="890887"/>
            <a:ext cx="375465" cy="371814"/>
            <a:chOff x="-37385100" y="3949908"/>
            <a:chExt cx="321350" cy="318225"/>
          </a:xfrm>
          <a:solidFill>
            <a:schemeClr val="bg1">
              <a:lumMod val="10000"/>
            </a:schemeClr>
          </a:solidFill>
        </p:grpSpPr>
        <p:sp>
          <p:nvSpPr>
            <p:cNvPr id="7" name="Google Shape;5582;p72"/>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 name="Google Shape;5583;p72"/>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21" name="Google Shape;280;p35"/>
          <p:cNvSpPr txBox="1"/>
          <p:nvPr/>
        </p:nvSpPr>
        <p:spPr>
          <a:xfrm>
            <a:off x="720000" y="787838"/>
            <a:ext cx="7704000" cy="69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zh-TW" altLang="en-US" sz="2800" dirty="0">
                <a:latin typeface="Microsoft JhengHei" panose="020B0604030504040204" pitchFamily="34" charset="-120"/>
                <a:ea typeface="Microsoft JhengHei" panose="020B0604030504040204" pitchFamily="34" charset="-120"/>
                <a:cs typeface="Oranienbaum" panose="02000506080000020003"/>
                <a:sym typeface="Pinyon Script"/>
              </a:rPr>
              <a:t>資料前處理並觀察前兩筆資料</a:t>
            </a:r>
            <a:endParaRPr lang="en-US" sz="2800" dirty="0">
              <a:latin typeface="Microsoft JhengHei" panose="020B0604030504040204" pitchFamily="34" charset="-120"/>
              <a:ea typeface="Microsoft JhengHei" panose="020B0604030504040204" pitchFamily="34" charset="-120"/>
              <a:cs typeface="Oranienbaum" panose="02000506080000020003"/>
              <a:sym typeface="Oranienbaum" panose="02000506080000020003"/>
            </a:endParaRPr>
          </a:p>
        </p:txBody>
      </p:sp>
      <p:pic>
        <p:nvPicPr>
          <p:cNvPr id="3" name="圖片 2"/>
          <p:cNvPicPr>
            <a:picLocks noChangeAspect="1"/>
          </p:cNvPicPr>
          <p:nvPr/>
        </p:nvPicPr>
        <p:blipFill>
          <a:blip r:embed="rId1"/>
          <a:stretch>
            <a:fillRect/>
          </a:stretch>
        </p:blipFill>
        <p:spPr>
          <a:xfrm>
            <a:off x="736403" y="1504039"/>
            <a:ext cx="7671194" cy="2146410"/>
          </a:xfrm>
          <a:prstGeom prst="rect">
            <a:avLst/>
          </a:prstGeom>
        </p:spPr>
      </p:pic>
      <p:pic>
        <p:nvPicPr>
          <p:cNvPr id="5" name="圖片 4"/>
          <p:cNvPicPr>
            <a:picLocks noChangeAspect="1"/>
          </p:cNvPicPr>
          <p:nvPr/>
        </p:nvPicPr>
        <p:blipFill rotWithShape="1">
          <a:blip r:embed="rId2"/>
          <a:srcRect l="559" t="5836" r="500" b="12669"/>
          <a:stretch>
            <a:fillRect/>
          </a:stretch>
        </p:blipFill>
        <p:spPr>
          <a:xfrm>
            <a:off x="736403" y="3744913"/>
            <a:ext cx="7671194" cy="753407"/>
          </a:xfrm>
          <a:prstGeom prst="rect">
            <a:avLst/>
          </a:prstGeom>
        </p:spPr>
      </p:pic>
      <p:grpSp>
        <p:nvGrpSpPr>
          <p:cNvPr id="6" name="Google Shape;7098;p75"/>
          <p:cNvGrpSpPr/>
          <p:nvPr/>
        </p:nvGrpSpPr>
        <p:grpSpPr>
          <a:xfrm>
            <a:off x="7038895" y="884199"/>
            <a:ext cx="354311" cy="355909"/>
            <a:chOff x="-49764975" y="3551225"/>
            <a:chExt cx="299300" cy="300650"/>
          </a:xfrm>
          <a:solidFill>
            <a:schemeClr val="tx1"/>
          </a:solidFill>
        </p:grpSpPr>
        <p:sp>
          <p:nvSpPr>
            <p:cNvPr id="7" name="Google Shape;7099;p75"/>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 name="Google Shape;7100;p75"/>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7101;p75"/>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7102;p75"/>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7103;p75"/>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7104;p75"/>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7105;p75"/>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7106;p75"/>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7107;p75"/>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7108;p75"/>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7109;p75"/>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21" name="Google Shape;280;p35"/>
          <p:cNvSpPr txBox="1"/>
          <p:nvPr/>
        </p:nvSpPr>
        <p:spPr>
          <a:xfrm>
            <a:off x="590138" y="559422"/>
            <a:ext cx="4185062" cy="138367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150000"/>
              </a:lnSpc>
            </a:pPr>
            <a:r>
              <a:rPr lang="zh-TW" altLang="en-US" sz="2800" dirty="0">
                <a:latin typeface="Microsoft JhengHei" panose="020B0604030504040204" pitchFamily="34" charset="-120"/>
                <a:ea typeface="Microsoft JhengHei" panose="020B0604030504040204" pitchFamily="34" charset="-120"/>
                <a:cs typeface="Oranienbaum" panose="02000506080000020003"/>
                <a:sym typeface="Pinyon Script"/>
              </a:rPr>
              <a:t>畫圖觀察</a:t>
            </a:r>
            <a:endParaRPr lang="en-US" altLang="zh-TW" sz="2800" dirty="0">
              <a:latin typeface="Microsoft JhengHei" panose="020B0604030504040204" pitchFamily="34" charset="-120"/>
              <a:ea typeface="Microsoft JhengHei" panose="020B0604030504040204" pitchFamily="34" charset="-120"/>
              <a:cs typeface="Oranienbaum" panose="02000506080000020003"/>
              <a:sym typeface="Pinyon Script"/>
            </a:endParaRPr>
          </a:p>
          <a:p>
            <a:pPr>
              <a:lnSpc>
                <a:spcPct val="150000"/>
              </a:lnSpc>
            </a:pPr>
            <a:r>
              <a:rPr lang="zh-TW" altLang="en-US" sz="2400" dirty="0">
                <a:latin typeface="Microsoft JhengHei" panose="020B0604030504040204" pitchFamily="34" charset="-120"/>
                <a:ea typeface="Microsoft JhengHei" panose="020B0604030504040204" pitchFamily="34" charset="-120"/>
                <a:cs typeface="Oranienbaum" panose="02000506080000020003"/>
                <a:sym typeface="Oranienbaum" panose="02000506080000020003"/>
              </a:rPr>
              <a:t>收入與電影類別的關係</a:t>
            </a:r>
            <a:endParaRPr lang="en-US" sz="2400" dirty="0">
              <a:latin typeface="Microsoft JhengHei" panose="020B0604030504040204" pitchFamily="34" charset="-120"/>
              <a:ea typeface="Microsoft JhengHei" panose="020B0604030504040204" pitchFamily="34" charset="-120"/>
              <a:cs typeface="Oranienbaum" panose="02000506080000020003"/>
              <a:sym typeface="Oranienbaum" panose="02000506080000020003"/>
            </a:endParaRPr>
          </a:p>
        </p:txBody>
      </p:sp>
      <p:pic>
        <p:nvPicPr>
          <p:cNvPr id="3" name="圖片 2"/>
          <p:cNvPicPr>
            <a:picLocks noChangeAspect="1"/>
          </p:cNvPicPr>
          <p:nvPr/>
        </p:nvPicPr>
        <p:blipFill rotWithShape="1">
          <a:blip r:embed="rId1"/>
          <a:srcRect r="1782"/>
          <a:stretch>
            <a:fillRect/>
          </a:stretch>
        </p:blipFill>
        <p:spPr>
          <a:xfrm>
            <a:off x="590138" y="2095878"/>
            <a:ext cx="5303436" cy="2330104"/>
          </a:xfrm>
          <a:prstGeom prst="rect">
            <a:avLst/>
          </a:prstGeom>
        </p:spPr>
      </p:pic>
      <p:pic>
        <p:nvPicPr>
          <p:cNvPr id="5" name="圖片 4"/>
          <p:cNvPicPr>
            <a:picLocks noChangeAspect="1"/>
          </p:cNvPicPr>
          <p:nvPr/>
        </p:nvPicPr>
        <p:blipFill rotWithShape="1">
          <a:blip r:embed="rId2"/>
          <a:srcRect r="52001"/>
          <a:stretch>
            <a:fillRect/>
          </a:stretch>
        </p:blipFill>
        <p:spPr>
          <a:xfrm>
            <a:off x="6301503" y="559422"/>
            <a:ext cx="2176172" cy="1854232"/>
          </a:xfrm>
          <a:prstGeom prst="rect">
            <a:avLst/>
          </a:prstGeom>
        </p:spPr>
      </p:pic>
      <p:pic>
        <p:nvPicPr>
          <p:cNvPr id="8" name="圖片 7"/>
          <p:cNvPicPr>
            <a:picLocks noChangeAspect="1"/>
          </p:cNvPicPr>
          <p:nvPr/>
        </p:nvPicPr>
        <p:blipFill rotWithShape="1">
          <a:blip r:embed="rId2"/>
          <a:srcRect l="52001"/>
          <a:stretch>
            <a:fillRect/>
          </a:stretch>
        </p:blipFill>
        <p:spPr>
          <a:xfrm>
            <a:off x="6301503" y="2571750"/>
            <a:ext cx="2176172" cy="1854232"/>
          </a:xfrm>
          <a:prstGeom prst="rect">
            <a:avLst/>
          </a:prstGeom>
        </p:spPr>
      </p:pic>
      <p:grpSp>
        <p:nvGrpSpPr>
          <p:cNvPr id="6" name="Google Shape;5253;p71"/>
          <p:cNvGrpSpPr/>
          <p:nvPr/>
        </p:nvGrpSpPr>
        <p:grpSpPr>
          <a:xfrm>
            <a:off x="2222650" y="829797"/>
            <a:ext cx="332881" cy="332881"/>
            <a:chOff x="6239925" y="2032450"/>
            <a:chExt cx="472775" cy="472775"/>
          </a:xfrm>
          <a:solidFill>
            <a:schemeClr val="tx1"/>
          </a:solidFill>
        </p:grpSpPr>
        <p:sp>
          <p:nvSpPr>
            <p:cNvPr id="7" name="Google Shape;5254;p7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5255;p7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 name="圖片 2"/>
          <p:cNvPicPr>
            <a:picLocks noChangeAspect="1"/>
          </p:cNvPicPr>
          <p:nvPr/>
        </p:nvPicPr>
        <p:blipFill rotWithShape="1">
          <a:blip r:embed="rId1"/>
          <a:srcRect r="1782"/>
          <a:stretch>
            <a:fillRect/>
          </a:stretch>
        </p:blipFill>
        <p:spPr>
          <a:xfrm>
            <a:off x="581673" y="2095878"/>
            <a:ext cx="5303436" cy="2330104"/>
          </a:xfrm>
          <a:prstGeom prst="rect">
            <a:avLst/>
          </a:prstGeom>
        </p:spPr>
      </p:pic>
      <p:pic>
        <p:nvPicPr>
          <p:cNvPr id="5" name="圖片 4"/>
          <p:cNvPicPr>
            <a:picLocks noChangeAspect="1"/>
          </p:cNvPicPr>
          <p:nvPr/>
        </p:nvPicPr>
        <p:blipFill rotWithShape="1">
          <a:blip r:embed="rId2"/>
          <a:srcRect r="52001"/>
          <a:stretch>
            <a:fillRect/>
          </a:stretch>
        </p:blipFill>
        <p:spPr>
          <a:xfrm>
            <a:off x="6301503" y="559422"/>
            <a:ext cx="2176172" cy="1854232"/>
          </a:xfrm>
          <a:prstGeom prst="rect">
            <a:avLst/>
          </a:prstGeom>
        </p:spPr>
      </p:pic>
      <p:pic>
        <p:nvPicPr>
          <p:cNvPr id="8" name="圖片 7"/>
          <p:cNvPicPr>
            <a:picLocks noChangeAspect="1"/>
          </p:cNvPicPr>
          <p:nvPr/>
        </p:nvPicPr>
        <p:blipFill rotWithShape="1">
          <a:blip r:embed="rId2"/>
          <a:srcRect l="52001"/>
          <a:stretch>
            <a:fillRect/>
          </a:stretch>
        </p:blipFill>
        <p:spPr>
          <a:xfrm>
            <a:off x="6301503" y="2571750"/>
            <a:ext cx="2176172" cy="1854232"/>
          </a:xfrm>
          <a:prstGeom prst="rect">
            <a:avLst/>
          </a:prstGeom>
        </p:spPr>
      </p:pic>
      <p:pic>
        <p:nvPicPr>
          <p:cNvPr id="4" name="圖片 3"/>
          <p:cNvPicPr>
            <a:picLocks noChangeAspect="1"/>
          </p:cNvPicPr>
          <p:nvPr/>
        </p:nvPicPr>
        <p:blipFill rotWithShape="1">
          <a:blip r:embed="rId3"/>
          <a:srcRect r="52047"/>
          <a:stretch>
            <a:fillRect/>
          </a:stretch>
        </p:blipFill>
        <p:spPr>
          <a:xfrm>
            <a:off x="6301504" y="557625"/>
            <a:ext cx="2176172" cy="1856029"/>
          </a:xfrm>
          <a:prstGeom prst="rect">
            <a:avLst/>
          </a:prstGeom>
        </p:spPr>
      </p:pic>
      <p:pic>
        <p:nvPicPr>
          <p:cNvPr id="9" name="圖片 8"/>
          <p:cNvPicPr>
            <a:picLocks noChangeAspect="1"/>
          </p:cNvPicPr>
          <p:nvPr/>
        </p:nvPicPr>
        <p:blipFill rotWithShape="1">
          <a:blip r:embed="rId3"/>
          <a:srcRect l="52047"/>
          <a:stretch>
            <a:fillRect/>
          </a:stretch>
        </p:blipFill>
        <p:spPr>
          <a:xfrm>
            <a:off x="6301503" y="2569953"/>
            <a:ext cx="2176172" cy="1856029"/>
          </a:xfrm>
          <a:prstGeom prst="rect">
            <a:avLst/>
          </a:prstGeom>
        </p:spPr>
      </p:pic>
      <p:pic>
        <p:nvPicPr>
          <p:cNvPr id="7" name="圖片 6"/>
          <p:cNvPicPr>
            <a:picLocks noChangeAspect="1"/>
          </p:cNvPicPr>
          <p:nvPr/>
        </p:nvPicPr>
        <p:blipFill rotWithShape="1">
          <a:blip r:embed="rId4"/>
          <a:srcRect r="2366"/>
          <a:stretch>
            <a:fillRect/>
          </a:stretch>
        </p:blipFill>
        <p:spPr>
          <a:xfrm>
            <a:off x="590139" y="2145515"/>
            <a:ext cx="5303438" cy="2230830"/>
          </a:xfrm>
          <a:prstGeom prst="rect">
            <a:avLst/>
          </a:prstGeom>
        </p:spPr>
      </p:pic>
      <p:sp>
        <p:nvSpPr>
          <p:cNvPr id="11" name="Google Shape;280;p35"/>
          <p:cNvSpPr txBox="1"/>
          <p:nvPr/>
        </p:nvSpPr>
        <p:spPr>
          <a:xfrm>
            <a:off x="590138" y="559422"/>
            <a:ext cx="4185062" cy="138367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150000"/>
              </a:lnSpc>
            </a:pPr>
            <a:r>
              <a:rPr lang="zh-TW" altLang="en-US" sz="2800" dirty="0">
                <a:latin typeface="Microsoft JhengHei" panose="020B0604030504040204" pitchFamily="34" charset="-120"/>
                <a:ea typeface="Microsoft JhengHei" panose="020B0604030504040204" pitchFamily="34" charset="-120"/>
                <a:cs typeface="Oranienbaum" panose="02000506080000020003"/>
                <a:sym typeface="Pinyon Script"/>
              </a:rPr>
              <a:t>畫圖觀察</a:t>
            </a:r>
            <a:endParaRPr lang="en-US" altLang="zh-TW" sz="2800" dirty="0">
              <a:latin typeface="Microsoft JhengHei" panose="020B0604030504040204" pitchFamily="34" charset="-120"/>
              <a:ea typeface="Microsoft JhengHei" panose="020B0604030504040204" pitchFamily="34" charset="-120"/>
              <a:cs typeface="Oranienbaum" panose="02000506080000020003"/>
              <a:sym typeface="Pinyon Script"/>
            </a:endParaRPr>
          </a:p>
          <a:p>
            <a:pPr>
              <a:lnSpc>
                <a:spcPct val="150000"/>
              </a:lnSpc>
            </a:pPr>
            <a:r>
              <a:rPr lang="zh-TW" altLang="en-US" sz="2400" dirty="0">
                <a:latin typeface="Microsoft JhengHei" panose="020B0604030504040204" pitchFamily="34" charset="-120"/>
                <a:ea typeface="Microsoft JhengHei" panose="020B0604030504040204" pitchFamily="34" charset="-120"/>
                <a:cs typeface="Oranienbaum" panose="02000506080000020003"/>
                <a:sym typeface="Oranienbaum" panose="02000506080000020003"/>
              </a:rPr>
              <a:t>收入與有無首頁的關係</a:t>
            </a:r>
            <a:endParaRPr lang="en-US" sz="2400" dirty="0">
              <a:latin typeface="Microsoft JhengHei" panose="020B0604030504040204" pitchFamily="34" charset="-120"/>
              <a:ea typeface="Microsoft JhengHei" panose="020B0604030504040204" pitchFamily="34" charset="-120"/>
              <a:cs typeface="Oranienbaum" panose="02000506080000020003"/>
              <a:sym typeface="Oranienbaum" panose="02000506080000020003"/>
            </a:endParaRPr>
          </a:p>
        </p:txBody>
      </p:sp>
      <p:grpSp>
        <p:nvGrpSpPr>
          <p:cNvPr id="10" name="Google Shape;5253;p71"/>
          <p:cNvGrpSpPr/>
          <p:nvPr/>
        </p:nvGrpSpPr>
        <p:grpSpPr>
          <a:xfrm>
            <a:off x="2222650" y="829797"/>
            <a:ext cx="332881" cy="332881"/>
            <a:chOff x="6239925" y="2032450"/>
            <a:chExt cx="472775" cy="472775"/>
          </a:xfrm>
          <a:solidFill>
            <a:schemeClr val="tx1"/>
          </a:solidFill>
        </p:grpSpPr>
        <p:sp>
          <p:nvSpPr>
            <p:cNvPr id="12" name="Google Shape;5254;p7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5255;p7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 name="圖片 2"/>
          <p:cNvPicPr>
            <a:picLocks noChangeAspect="1"/>
          </p:cNvPicPr>
          <p:nvPr/>
        </p:nvPicPr>
        <p:blipFill rotWithShape="1">
          <a:blip r:embed="rId1"/>
          <a:srcRect r="1782"/>
          <a:stretch>
            <a:fillRect/>
          </a:stretch>
        </p:blipFill>
        <p:spPr>
          <a:xfrm>
            <a:off x="590138" y="2095878"/>
            <a:ext cx="5303436" cy="2330104"/>
          </a:xfrm>
          <a:prstGeom prst="rect">
            <a:avLst/>
          </a:prstGeom>
        </p:spPr>
      </p:pic>
      <p:pic>
        <p:nvPicPr>
          <p:cNvPr id="5" name="圖片 4"/>
          <p:cNvPicPr>
            <a:picLocks noChangeAspect="1"/>
          </p:cNvPicPr>
          <p:nvPr/>
        </p:nvPicPr>
        <p:blipFill rotWithShape="1">
          <a:blip r:embed="rId2"/>
          <a:srcRect r="52001"/>
          <a:stretch>
            <a:fillRect/>
          </a:stretch>
        </p:blipFill>
        <p:spPr>
          <a:xfrm>
            <a:off x="6301503" y="559422"/>
            <a:ext cx="2176172" cy="1854232"/>
          </a:xfrm>
          <a:prstGeom prst="rect">
            <a:avLst/>
          </a:prstGeom>
        </p:spPr>
      </p:pic>
      <p:pic>
        <p:nvPicPr>
          <p:cNvPr id="8" name="圖片 7"/>
          <p:cNvPicPr>
            <a:picLocks noChangeAspect="1"/>
          </p:cNvPicPr>
          <p:nvPr/>
        </p:nvPicPr>
        <p:blipFill rotWithShape="1">
          <a:blip r:embed="rId2"/>
          <a:srcRect l="52001"/>
          <a:stretch>
            <a:fillRect/>
          </a:stretch>
        </p:blipFill>
        <p:spPr>
          <a:xfrm>
            <a:off x="6301503" y="2571750"/>
            <a:ext cx="2176172" cy="1854232"/>
          </a:xfrm>
          <a:prstGeom prst="rect">
            <a:avLst/>
          </a:prstGeom>
        </p:spPr>
      </p:pic>
      <p:pic>
        <p:nvPicPr>
          <p:cNvPr id="7" name="圖片 6"/>
          <p:cNvPicPr>
            <a:picLocks noChangeAspect="1"/>
          </p:cNvPicPr>
          <p:nvPr/>
        </p:nvPicPr>
        <p:blipFill>
          <a:blip r:embed="rId3"/>
          <a:stretch>
            <a:fillRect/>
          </a:stretch>
        </p:blipFill>
        <p:spPr>
          <a:xfrm>
            <a:off x="590138" y="2179818"/>
            <a:ext cx="5303435" cy="2162224"/>
          </a:xfrm>
          <a:prstGeom prst="rect">
            <a:avLst/>
          </a:prstGeom>
        </p:spPr>
      </p:pic>
      <p:pic>
        <p:nvPicPr>
          <p:cNvPr id="10" name="圖片 9"/>
          <p:cNvPicPr>
            <a:picLocks noChangeAspect="1"/>
          </p:cNvPicPr>
          <p:nvPr/>
        </p:nvPicPr>
        <p:blipFill rotWithShape="1">
          <a:blip r:embed="rId4"/>
          <a:srcRect r="52020"/>
          <a:stretch>
            <a:fillRect/>
          </a:stretch>
        </p:blipFill>
        <p:spPr>
          <a:xfrm>
            <a:off x="6301501" y="559422"/>
            <a:ext cx="2176172" cy="1854991"/>
          </a:xfrm>
          <a:prstGeom prst="rect">
            <a:avLst/>
          </a:prstGeom>
        </p:spPr>
      </p:pic>
      <p:pic>
        <p:nvPicPr>
          <p:cNvPr id="12" name="圖片 11"/>
          <p:cNvPicPr>
            <a:picLocks noChangeAspect="1"/>
          </p:cNvPicPr>
          <p:nvPr/>
        </p:nvPicPr>
        <p:blipFill rotWithShape="1">
          <a:blip r:embed="rId4"/>
          <a:srcRect l="52020"/>
          <a:stretch>
            <a:fillRect/>
          </a:stretch>
        </p:blipFill>
        <p:spPr>
          <a:xfrm>
            <a:off x="6301501" y="2571370"/>
            <a:ext cx="2176173" cy="1854991"/>
          </a:xfrm>
          <a:prstGeom prst="rect">
            <a:avLst/>
          </a:prstGeom>
        </p:spPr>
      </p:pic>
      <p:sp>
        <p:nvSpPr>
          <p:cNvPr id="14" name="Google Shape;280;p35"/>
          <p:cNvSpPr txBox="1"/>
          <p:nvPr/>
        </p:nvSpPr>
        <p:spPr>
          <a:xfrm>
            <a:off x="590138" y="559422"/>
            <a:ext cx="4185062" cy="138367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150000"/>
              </a:lnSpc>
            </a:pPr>
            <a:r>
              <a:rPr lang="zh-TW" altLang="en-US" sz="2800" dirty="0">
                <a:latin typeface="Microsoft JhengHei" panose="020B0604030504040204" pitchFamily="34" charset="-120"/>
                <a:ea typeface="Microsoft JhengHei" panose="020B0604030504040204" pitchFamily="34" charset="-120"/>
                <a:cs typeface="Oranienbaum" panose="02000506080000020003"/>
                <a:sym typeface="Pinyon Script"/>
              </a:rPr>
              <a:t>畫圖觀察</a:t>
            </a:r>
            <a:endParaRPr lang="en-US" altLang="zh-TW" sz="2800" dirty="0">
              <a:latin typeface="Microsoft JhengHei" panose="020B0604030504040204" pitchFamily="34" charset="-120"/>
              <a:ea typeface="Microsoft JhengHei" panose="020B0604030504040204" pitchFamily="34" charset="-120"/>
              <a:cs typeface="Oranienbaum" panose="02000506080000020003"/>
              <a:sym typeface="Pinyon Script"/>
            </a:endParaRPr>
          </a:p>
          <a:p>
            <a:pPr>
              <a:lnSpc>
                <a:spcPct val="150000"/>
              </a:lnSpc>
            </a:pPr>
            <a:r>
              <a:rPr lang="zh-TW" altLang="en-US" sz="2400" dirty="0">
                <a:latin typeface="Microsoft JhengHei" panose="020B0604030504040204" pitchFamily="34" charset="-120"/>
                <a:ea typeface="Microsoft JhengHei" panose="020B0604030504040204" pitchFamily="34" charset="-120"/>
                <a:cs typeface="Oranienbaum" panose="02000506080000020003"/>
                <a:sym typeface="Oranienbaum" panose="02000506080000020003"/>
              </a:rPr>
              <a:t>收入與原始語言的關係</a:t>
            </a:r>
            <a:endParaRPr lang="en-US" sz="2400" dirty="0">
              <a:latin typeface="Microsoft JhengHei" panose="020B0604030504040204" pitchFamily="34" charset="-120"/>
              <a:ea typeface="Microsoft JhengHei" panose="020B0604030504040204" pitchFamily="34" charset="-120"/>
              <a:cs typeface="Oranienbaum" panose="02000506080000020003"/>
              <a:sym typeface="Oranienbaum" panose="02000506080000020003"/>
            </a:endParaRPr>
          </a:p>
        </p:txBody>
      </p:sp>
      <p:grpSp>
        <p:nvGrpSpPr>
          <p:cNvPr id="9" name="Google Shape;5253;p71"/>
          <p:cNvGrpSpPr/>
          <p:nvPr/>
        </p:nvGrpSpPr>
        <p:grpSpPr>
          <a:xfrm>
            <a:off x="2222650" y="829797"/>
            <a:ext cx="332881" cy="332881"/>
            <a:chOff x="6239925" y="2032450"/>
            <a:chExt cx="472775" cy="472775"/>
          </a:xfrm>
          <a:solidFill>
            <a:schemeClr val="tx1"/>
          </a:solidFill>
        </p:grpSpPr>
        <p:sp>
          <p:nvSpPr>
            <p:cNvPr id="11" name="Google Shape;5254;p7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5255;p7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2" name="文字方塊 1"/>
          <p:cNvSpPr txBox="1"/>
          <p:nvPr/>
        </p:nvSpPr>
        <p:spPr>
          <a:xfrm>
            <a:off x="112143" y="2286000"/>
            <a:ext cx="184731" cy="307777"/>
          </a:xfrm>
          <a:prstGeom prst="rect">
            <a:avLst/>
          </a:prstGeom>
          <a:noFill/>
        </p:spPr>
        <p:txBody>
          <a:bodyPr wrap="none" rtlCol="0">
            <a:spAutoFit/>
          </a:bodyPr>
          <a:lstStyle/>
          <a:p>
            <a:endParaRPr kumimoji="1" lang="zh-TW"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 name="圖片 2"/>
          <p:cNvPicPr>
            <a:picLocks noChangeAspect="1"/>
          </p:cNvPicPr>
          <p:nvPr/>
        </p:nvPicPr>
        <p:blipFill rotWithShape="1">
          <a:blip r:embed="rId1"/>
          <a:srcRect r="1782"/>
          <a:stretch>
            <a:fillRect/>
          </a:stretch>
        </p:blipFill>
        <p:spPr>
          <a:xfrm>
            <a:off x="590138" y="2093363"/>
            <a:ext cx="5303436" cy="2330104"/>
          </a:xfrm>
          <a:prstGeom prst="rect">
            <a:avLst/>
          </a:prstGeom>
        </p:spPr>
      </p:pic>
      <p:pic>
        <p:nvPicPr>
          <p:cNvPr id="5" name="圖片 4"/>
          <p:cNvPicPr>
            <a:picLocks noChangeAspect="1"/>
          </p:cNvPicPr>
          <p:nvPr/>
        </p:nvPicPr>
        <p:blipFill rotWithShape="1">
          <a:blip r:embed="rId2"/>
          <a:srcRect r="52001"/>
          <a:stretch>
            <a:fillRect/>
          </a:stretch>
        </p:blipFill>
        <p:spPr>
          <a:xfrm>
            <a:off x="6301503" y="559422"/>
            <a:ext cx="2176172" cy="1854232"/>
          </a:xfrm>
          <a:prstGeom prst="rect">
            <a:avLst/>
          </a:prstGeom>
        </p:spPr>
      </p:pic>
      <p:pic>
        <p:nvPicPr>
          <p:cNvPr id="8" name="圖片 7"/>
          <p:cNvPicPr>
            <a:picLocks noChangeAspect="1"/>
          </p:cNvPicPr>
          <p:nvPr/>
        </p:nvPicPr>
        <p:blipFill rotWithShape="1">
          <a:blip r:embed="rId2"/>
          <a:srcRect l="52001"/>
          <a:stretch>
            <a:fillRect/>
          </a:stretch>
        </p:blipFill>
        <p:spPr>
          <a:xfrm>
            <a:off x="6301503" y="2571750"/>
            <a:ext cx="2176172" cy="1854232"/>
          </a:xfrm>
          <a:prstGeom prst="rect">
            <a:avLst/>
          </a:prstGeom>
        </p:spPr>
      </p:pic>
      <p:pic>
        <p:nvPicPr>
          <p:cNvPr id="4" name="圖片 3"/>
          <p:cNvPicPr>
            <a:picLocks noChangeAspect="1"/>
          </p:cNvPicPr>
          <p:nvPr/>
        </p:nvPicPr>
        <p:blipFill rotWithShape="1">
          <a:blip r:embed="rId3"/>
          <a:srcRect l="52007"/>
          <a:stretch>
            <a:fillRect/>
          </a:stretch>
        </p:blipFill>
        <p:spPr>
          <a:xfrm>
            <a:off x="6301502" y="2571510"/>
            <a:ext cx="2176172" cy="1854472"/>
          </a:xfrm>
          <a:prstGeom prst="rect">
            <a:avLst/>
          </a:prstGeom>
        </p:spPr>
      </p:pic>
      <p:pic>
        <p:nvPicPr>
          <p:cNvPr id="9" name="圖片 8"/>
          <p:cNvPicPr>
            <a:picLocks noChangeAspect="1"/>
          </p:cNvPicPr>
          <p:nvPr/>
        </p:nvPicPr>
        <p:blipFill rotWithShape="1">
          <a:blip r:embed="rId3"/>
          <a:srcRect r="52007"/>
          <a:stretch>
            <a:fillRect/>
          </a:stretch>
        </p:blipFill>
        <p:spPr>
          <a:xfrm>
            <a:off x="6301503" y="559422"/>
            <a:ext cx="2176171" cy="1854472"/>
          </a:xfrm>
          <a:prstGeom prst="rect">
            <a:avLst/>
          </a:prstGeom>
        </p:spPr>
      </p:pic>
      <p:pic>
        <p:nvPicPr>
          <p:cNvPr id="7" name="圖片 6"/>
          <p:cNvPicPr>
            <a:picLocks noChangeAspect="1"/>
          </p:cNvPicPr>
          <p:nvPr/>
        </p:nvPicPr>
        <p:blipFill rotWithShape="1">
          <a:blip r:embed="rId4"/>
          <a:srcRect t="2289" r="1092" b="7373"/>
          <a:stretch>
            <a:fillRect/>
          </a:stretch>
        </p:blipFill>
        <p:spPr>
          <a:xfrm>
            <a:off x="590139" y="2135859"/>
            <a:ext cx="5251862" cy="2178291"/>
          </a:xfrm>
          <a:prstGeom prst="rect">
            <a:avLst/>
          </a:prstGeom>
        </p:spPr>
      </p:pic>
      <p:sp>
        <p:nvSpPr>
          <p:cNvPr id="11" name="Google Shape;280;p35"/>
          <p:cNvSpPr txBox="1"/>
          <p:nvPr/>
        </p:nvSpPr>
        <p:spPr>
          <a:xfrm>
            <a:off x="590138" y="559422"/>
            <a:ext cx="4185062" cy="138367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150000"/>
              </a:lnSpc>
            </a:pPr>
            <a:r>
              <a:rPr lang="zh-TW" altLang="en-US" sz="2800" dirty="0">
                <a:latin typeface="Microsoft JhengHei" panose="020B0604030504040204" pitchFamily="34" charset="-120"/>
                <a:ea typeface="Microsoft JhengHei" panose="020B0604030504040204" pitchFamily="34" charset="-120"/>
                <a:cs typeface="Oranienbaum" panose="02000506080000020003"/>
                <a:sym typeface="Pinyon Script"/>
              </a:rPr>
              <a:t>畫圖觀察</a:t>
            </a:r>
            <a:endParaRPr lang="en-US" altLang="zh-TW" sz="2800" dirty="0">
              <a:latin typeface="Microsoft JhengHei" panose="020B0604030504040204" pitchFamily="34" charset="-120"/>
              <a:ea typeface="Microsoft JhengHei" panose="020B0604030504040204" pitchFamily="34" charset="-120"/>
              <a:cs typeface="Oranienbaum" panose="02000506080000020003"/>
              <a:sym typeface="Pinyon Script"/>
            </a:endParaRPr>
          </a:p>
          <a:p>
            <a:pPr>
              <a:lnSpc>
                <a:spcPct val="150000"/>
              </a:lnSpc>
            </a:pPr>
            <a:r>
              <a:rPr lang="zh-TW" altLang="en-US" sz="2400" dirty="0">
                <a:latin typeface="Microsoft JhengHei" panose="020B0604030504040204" pitchFamily="34" charset="-120"/>
                <a:ea typeface="Microsoft JhengHei" panose="020B0604030504040204" pitchFamily="34" charset="-120"/>
                <a:cs typeface="Oranienbaum" panose="02000506080000020003"/>
                <a:sym typeface="Oranienbaum" panose="02000506080000020003"/>
              </a:rPr>
              <a:t>收入與標語字數的關係</a:t>
            </a:r>
            <a:endParaRPr lang="en-US" sz="2400" dirty="0">
              <a:latin typeface="Microsoft JhengHei" panose="020B0604030504040204" pitchFamily="34" charset="-120"/>
              <a:ea typeface="Microsoft JhengHei" panose="020B0604030504040204" pitchFamily="34" charset="-120"/>
              <a:cs typeface="Oranienbaum" panose="02000506080000020003"/>
              <a:sym typeface="Oranienbaum" panose="02000506080000020003"/>
            </a:endParaRPr>
          </a:p>
        </p:txBody>
      </p:sp>
      <p:grpSp>
        <p:nvGrpSpPr>
          <p:cNvPr id="10" name="Google Shape;5253;p71"/>
          <p:cNvGrpSpPr/>
          <p:nvPr/>
        </p:nvGrpSpPr>
        <p:grpSpPr>
          <a:xfrm>
            <a:off x="2222650" y="829797"/>
            <a:ext cx="332881" cy="332881"/>
            <a:chOff x="6239925" y="2032450"/>
            <a:chExt cx="472775" cy="472775"/>
          </a:xfrm>
          <a:solidFill>
            <a:schemeClr val="tx1"/>
          </a:solidFill>
        </p:grpSpPr>
        <p:sp>
          <p:nvSpPr>
            <p:cNvPr id="12" name="Google Shape;5254;p7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5255;p7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 name="圖片 2"/>
          <p:cNvPicPr>
            <a:picLocks noChangeAspect="1"/>
          </p:cNvPicPr>
          <p:nvPr/>
        </p:nvPicPr>
        <p:blipFill rotWithShape="1">
          <a:blip r:embed="rId1"/>
          <a:srcRect r="1782"/>
          <a:stretch>
            <a:fillRect/>
          </a:stretch>
        </p:blipFill>
        <p:spPr>
          <a:xfrm>
            <a:off x="590138" y="2097453"/>
            <a:ext cx="5303436" cy="2330104"/>
          </a:xfrm>
          <a:prstGeom prst="rect">
            <a:avLst/>
          </a:prstGeom>
        </p:spPr>
      </p:pic>
      <p:pic>
        <p:nvPicPr>
          <p:cNvPr id="5" name="圖片 4"/>
          <p:cNvPicPr>
            <a:picLocks noChangeAspect="1"/>
          </p:cNvPicPr>
          <p:nvPr/>
        </p:nvPicPr>
        <p:blipFill rotWithShape="1">
          <a:blip r:embed="rId2"/>
          <a:srcRect r="52001"/>
          <a:stretch>
            <a:fillRect/>
          </a:stretch>
        </p:blipFill>
        <p:spPr>
          <a:xfrm>
            <a:off x="6301503" y="559422"/>
            <a:ext cx="2176172" cy="1854232"/>
          </a:xfrm>
          <a:prstGeom prst="rect">
            <a:avLst/>
          </a:prstGeom>
        </p:spPr>
      </p:pic>
      <p:pic>
        <p:nvPicPr>
          <p:cNvPr id="8" name="圖片 7"/>
          <p:cNvPicPr>
            <a:picLocks noChangeAspect="1"/>
          </p:cNvPicPr>
          <p:nvPr/>
        </p:nvPicPr>
        <p:blipFill rotWithShape="1">
          <a:blip r:embed="rId2"/>
          <a:srcRect l="52001"/>
          <a:stretch>
            <a:fillRect/>
          </a:stretch>
        </p:blipFill>
        <p:spPr>
          <a:xfrm>
            <a:off x="6301503" y="2571750"/>
            <a:ext cx="2176172" cy="1854232"/>
          </a:xfrm>
          <a:prstGeom prst="rect">
            <a:avLst/>
          </a:prstGeom>
        </p:spPr>
      </p:pic>
      <p:pic>
        <p:nvPicPr>
          <p:cNvPr id="10" name="圖片 9"/>
          <p:cNvPicPr>
            <a:picLocks noChangeAspect="1"/>
          </p:cNvPicPr>
          <p:nvPr/>
        </p:nvPicPr>
        <p:blipFill>
          <a:blip r:embed="rId3"/>
          <a:stretch>
            <a:fillRect/>
          </a:stretch>
        </p:blipFill>
        <p:spPr>
          <a:xfrm>
            <a:off x="590138" y="2104635"/>
            <a:ext cx="5303436" cy="2322922"/>
          </a:xfrm>
          <a:prstGeom prst="rect">
            <a:avLst/>
          </a:prstGeom>
        </p:spPr>
      </p:pic>
      <p:pic>
        <p:nvPicPr>
          <p:cNvPr id="12" name="圖片 11"/>
          <p:cNvPicPr>
            <a:picLocks noChangeAspect="1"/>
          </p:cNvPicPr>
          <p:nvPr/>
        </p:nvPicPr>
        <p:blipFill rotWithShape="1">
          <a:blip r:embed="rId4"/>
          <a:srcRect l="52007"/>
          <a:stretch>
            <a:fillRect/>
          </a:stretch>
        </p:blipFill>
        <p:spPr>
          <a:xfrm>
            <a:off x="6301503" y="2572945"/>
            <a:ext cx="2176172" cy="1853037"/>
          </a:xfrm>
          <a:prstGeom prst="rect">
            <a:avLst/>
          </a:prstGeom>
        </p:spPr>
      </p:pic>
      <p:pic>
        <p:nvPicPr>
          <p:cNvPr id="14" name="圖片 13"/>
          <p:cNvPicPr>
            <a:picLocks noChangeAspect="1"/>
          </p:cNvPicPr>
          <p:nvPr/>
        </p:nvPicPr>
        <p:blipFill rotWithShape="1">
          <a:blip r:embed="rId4"/>
          <a:srcRect r="52007"/>
          <a:stretch>
            <a:fillRect/>
          </a:stretch>
        </p:blipFill>
        <p:spPr>
          <a:xfrm>
            <a:off x="6301504" y="560617"/>
            <a:ext cx="2176172" cy="1853037"/>
          </a:xfrm>
          <a:prstGeom prst="rect">
            <a:avLst/>
          </a:prstGeom>
        </p:spPr>
      </p:pic>
      <p:sp>
        <p:nvSpPr>
          <p:cNvPr id="16" name="Google Shape;280;p35"/>
          <p:cNvSpPr txBox="1"/>
          <p:nvPr/>
        </p:nvSpPr>
        <p:spPr>
          <a:xfrm>
            <a:off x="590138" y="559422"/>
            <a:ext cx="4185062" cy="138367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150000"/>
              </a:lnSpc>
            </a:pPr>
            <a:r>
              <a:rPr lang="zh-TW" altLang="en-US" sz="2800" dirty="0">
                <a:latin typeface="Microsoft JhengHei" panose="020B0604030504040204" pitchFamily="34" charset="-120"/>
                <a:ea typeface="Microsoft JhengHei" panose="020B0604030504040204" pitchFamily="34" charset="-120"/>
                <a:cs typeface="Oranienbaum" panose="02000506080000020003"/>
                <a:sym typeface="Pinyon Script"/>
              </a:rPr>
              <a:t>畫圖觀察</a:t>
            </a:r>
            <a:endParaRPr lang="en-US" altLang="zh-TW" sz="2800" dirty="0">
              <a:latin typeface="Microsoft JhengHei" panose="020B0604030504040204" pitchFamily="34" charset="-120"/>
              <a:ea typeface="Microsoft JhengHei" panose="020B0604030504040204" pitchFamily="34" charset="-120"/>
              <a:cs typeface="Oranienbaum" panose="02000506080000020003"/>
              <a:sym typeface="Pinyon Script"/>
            </a:endParaRPr>
          </a:p>
          <a:p>
            <a:pPr>
              <a:lnSpc>
                <a:spcPct val="150000"/>
              </a:lnSpc>
            </a:pPr>
            <a:r>
              <a:rPr lang="zh-TW" altLang="en-US" sz="2400" dirty="0">
                <a:latin typeface="Microsoft JhengHei" panose="020B0604030504040204" pitchFamily="34" charset="-120"/>
                <a:ea typeface="Microsoft JhengHei" panose="020B0604030504040204" pitchFamily="34" charset="-120"/>
                <a:cs typeface="Oranienbaum" panose="02000506080000020003"/>
                <a:sym typeface="Oranienbaum" panose="02000506080000020003"/>
              </a:rPr>
              <a:t>收入與演員人數的關係</a:t>
            </a:r>
            <a:endParaRPr lang="en-US" sz="2400" dirty="0">
              <a:latin typeface="Microsoft JhengHei" panose="020B0604030504040204" pitchFamily="34" charset="-120"/>
              <a:ea typeface="Microsoft JhengHei" panose="020B0604030504040204" pitchFamily="34" charset="-120"/>
              <a:cs typeface="Oranienbaum" panose="02000506080000020003"/>
              <a:sym typeface="Oranienbaum" panose="02000506080000020003"/>
            </a:endParaRPr>
          </a:p>
        </p:txBody>
      </p:sp>
      <p:grpSp>
        <p:nvGrpSpPr>
          <p:cNvPr id="9" name="Google Shape;5253;p71"/>
          <p:cNvGrpSpPr/>
          <p:nvPr/>
        </p:nvGrpSpPr>
        <p:grpSpPr>
          <a:xfrm>
            <a:off x="2222650" y="829797"/>
            <a:ext cx="332881" cy="332881"/>
            <a:chOff x="6239925" y="2032450"/>
            <a:chExt cx="472775" cy="472775"/>
          </a:xfrm>
          <a:solidFill>
            <a:schemeClr val="tx1"/>
          </a:solidFill>
        </p:grpSpPr>
        <p:sp>
          <p:nvSpPr>
            <p:cNvPr id="11" name="Google Shape;5254;p7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5255;p7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 name="圖片 2"/>
          <p:cNvPicPr>
            <a:picLocks noChangeAspect="1"/>
          </p:cNvPicPr>
          <p:nvPr/>
        </p:nvPicPr>
        <p:blipFill rotWithShape="1">
          <a:blip r:embed="rId1"/>
          <a:srcRect r="1782"/>
          <a:stretch>
            <a:fillRect/>
          </a:stretch>
        </p:blipFill>
        <p:spPr>
          <a:xfrm>
            <a:off x="590138" y="2093363"/>
            <a:ext cx="5303436" cy="2330104"/>
          </a:xfrm>
          <a:prstGeom prst="rect">
            <a:avLst/>
          </a:prstGeom>
        </p:spPr>
      </p:pic>
      <p:pic>
        <p:nvPicPr>
          <p:cNvPr id="5" name="圖片 4"/>
          <p:cNvPicPr>
            <a:picLocks noChangeAspect="1"/>
          </p:cNvPicPr>
          <p:nvPr/>
        </p:nvPicPr>
        <p:blipFill rotWithShape="1">
          <a:blip r:embed="rId2"/>
          <a:srcRect r="52001"/>
          <a:stretch>
            <a:fillRect/>
          </a:stretch>
        </p:blipFill>
        <p:spPr>
          <a:xfrm>
            <a:off x="6301503" y="559422"/>
            <a:ext cx="2176172" cy="1854232"/>
          </a:xfrm>
          <a:prstGeom prst="rect">
            <a:avLst/>
          </a:prstGeom>
        </p:spPr>
      </p:pic>
      <p:pic>
        <p:nvPicPr>
          <p:cNvPr id="8" name="圖片 7"/>
          <p:cNvPicPr>
            <a:picLocks noChangeAspect="1"/>
          </p:cNvPicPr>
          <p:nvPr/>
        </p:nvPicPr>
        <p:blipFill rotWithShape="1">
          <a:blip r:embed="rId2"/>
          <a:srcRect l="52001"/>
          <a:stretch>
            <a:fillRect/>
          </a:stretch>
        </p:blipFill>
        <p:spPr>
          <a:xfrm>
            <a:off x="6301503" y="2571750"/>
            <a:ext cx="2176172" cy="1854232"/>
          </a:xfrm>
          <a:prstGeom prst="rect">
            <a:avLst/>
          </a:prstGeom>
        </p:spPr>
      </p:pic>
      <p:pic>
        <p:nvPicPr>
          <p:cNvPr id="4" name="圖片 3"/>
          <p:cNvPicPr>
            <a:picLocks noChangeAspect="1"/>
          </p:cNvPicPr>
          <p:nvPr/>
        </p:nvPicPr>
        <p:blipFill rotWithShape="1">
          <a:blip r:embed="rId3"/>
          <a:srcRect b="5399"/>
          <a:stretch>
            <a:fillRect/>
          </a:stretch>
        </p:blipFill>
        <p:spPr>
          <a:xfrm>
            <a:off x="590138" y="2125916"/>
            <a:ext cx="5303436" cy="2264997"/>
          </a:xfrm>
          <a:prstGeom prst="rect">
            <a:avLst/>
          </a:prstGeom>
        </p:spPr>
      </p:pic>
      <p:pic>
        <p:nvPicPr>
          <p:cNvPr id="7" name="圖片 6"/>
          <p:cNvPicPr>
            <a:picLocks noChangeAspect="1"/>
          </p:cNvPicPr>
          <p:nvPr/>
        </p:nvPicPr>
        <p:blipFill rotWithShape="1">
          <a:blip r:embed="rId4"/>
          <a:srcRect l="52001"/>
          <a:stretch>
            <a:fillRect/>
          </a:stretch>
        </p:blipFill>
        <p:spPr>
          <a:xfrm>
            <a:off x="6301502" y="2571750"/>
            <a:ext cx="2176173" cy="1854232"/>
          </a:xfrm>
          <a:prstGeom prst="rect">
            <a:avLst/>
          </a:prstGeom>
        </p:spPr>
      </p:pic>
      <p:pic>
        <p:nvPicPr>
          <p:cNvPr id="10" name="圖片 9"/>
          <p:cNvPicPr>
            <a:picLocks noChangeAspect="1"/>
          </p:cNvPicPr>
          <p:nvPr/>
        </p:nvPicPr>
        <p:blipFill rotWithShape="1">
          <a:blip r:embed="rId4"/>
          <a:srcRect r="52001"/>
          <a:stretch>
            <a:fillRect/>
          </a:stretch>
        </p:blipFill>
        <p:spPr>
          <a:xfrm>
            <a:off x="6301503" y="559422"/>
            <a:ext cx="2176172" cy="1854232"/>
          </a:xfrm>
          <a:prstGeom prst="rect">
            <a:avLst/>
          </a:prstGeom>
        </p:spPr>
      </p:pic>
      <p:sp>
        <p:nvSpPr>
          <p:cNvPr id="11" name="Google Shape;280;p35"/>
          <p:cNvSpPr txBox="1"/>
          <p:nvPr/>
        </p:nvSpPr>
        <p:spPr>
          <a:xfrm>
            <a:off x="590138" y="559422"/>
            <a:ext cx="4185062" cy="138367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150000"/>
              </a:lnSpc>
            </a:pPr>
            <a:r>
              <a:rPr lang="zh-TW" altLang="en-US" sz="2800" dirty="0">
                <a:latin typeface="Microsoft JhengHei" panose="020B0604030504040204" pitchFamily="34" charset="-120"/>
                <a:ea typeface="Microsoft JhengHei" panose="020B0604030504040204" pitchFamily="34" charset="-120"/>
                <a:cs typeface="Oranienbaum" panose="02000506080000020003"/>
                <a:sym typeface="Pinyon Script"/>
              </a:rPr>
              <a:t>畫圖觀察</a:t>
            </a:r>
            <a:endParaRPr lang="en-US" altLang="zh-TW" sz="2800" dirty="0">
              <a:latin typeface="Microsoft JhengHei" panose="020B0604030504040204" pitchFamily="34" charset="-120"/>
              <a:ea typeface="Microsoft JhengHei" panose="020B0604030504040204" pitchFamily="34" charset="-120"/>
              <a:cs typeface="Oranienbaum" panose="02000506080000020003"/>
              <a:sym typeface="Pinyon Script"/>
            </a:endParaRPr>
          </a:p>
          <a:p>
            <a:pPr>
              <a:lnSpc>
                <a:spcPct val="150000"/>
              </a:lnSpc>
            </a:pPr>
            <a:r>
              <a:rPr lang="zh-TW" altLang="en-US" sz="2400" dirty="0">
                <a:latin typeface="Microsoft JhengHei" panose="020B0604030504040204" pitchFamily="34" charset="-120"/>
                <a:ea typeface="Microsoft JhengHei" panose="020B0604030504040204" pitchFamily="34" charset="-120"/>
                <a:cs typeface="Oranienbaum" panose="02000506080000020003"/>
                <a:sym typeface="Oranienbaum" panose="02000506080000020003"/>
              </a:rPr>
              <a:t>收入與團隊人數的關係</a:t>
            </a:r>
            <a:endParaRPr lang="en-US" sz="2400" dirty="0">
              <a:latin typeface="Microsoft JhengHei" panose="020B0604030504040204" pitchFamily="34" charset="-120"/>
              <a:ea typeface="Microsoft JhengHei" panose="020B0604030504040204" pitchFamily="34" charset="-120"/>
              <a:cs typeface="Oranienbaum" panose="02000506080000020003"/>
              <a:sym typeface="Oranienbaum" panose="02000506080000020003"/>
            </a:endParaRPr>
          </a:p>
        </p:txBody>
      </p:sp>
      <p:grpSp>
        <p:nvGrpSpPr>
          <p:cNvPr id="9" name="Google Shape;5253;p71"/>
          <p:cNvGrpSpPr/>
          <p:nvPr/>
        </p:nvGrpSpPr>
        <p:grpSpPr>
          <a:xfrm>
            <a:off x="2222650" y="829797"/>
            <a:ext cx="332881" cy="332881"/>
            <a:chOff x="6239925" y="2032450"/>
            <a:chExt cx="472775" cy="472775"/>
          </a:xfrm>
          <a:solidFill>
            <a:schemeClr val="tx1"/>
          </a:solidFill>
        </p:grpSpPr>
        <p:sp>
          <p:nvSpPr>
            <p:cNvPr id="12" name="Google Shape;5254;p7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5255;p7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
          <p:cNvSpPr txBox="1"/>
          <p:nvPr/>
        </p:nvSpPr>
        <p:spPr>
          <a:xfrm>
            <a:off x="810386" y="1621690"/>
            <a:ext cx="4332000" cy="21202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1800" dirty="0" err="1">
                <a:latin typeface="Microsoft JhengHei" panose="020B0604030504040204" pitchFamily="34" charset="-120"/>
                <a:ea typeface="Microsoft JhengHei" panose="020B0604030504040204" pitchFamily="34" charset="-120"/>
                <a:sym typeface="Zen Kurenaido" panose="020F0502020204030204"/>
              </a:rPr>
              <a:t>    </a:t>
            </a:r>
            <a:r>
              <a:rPr lang="en-GB" sz="1800" dirty="0" err="1">
                <a:latin typeface="Microsoft JhengHei" panose="020B0604030504040204" pitchFamily="34" charset="-120"/>
                <a:ea typeface="Microsoft JhengHei" panose="020B0604030504040204" pitchFamily="34" charset="-120"/>
                <a:sym typeface="Zen Kurenaido" panose="020F0502020204030204"/>
              </a:rPr>
              <a:t>本次預測是從</a:t>
            </a:r>
            <a:r>
              <a:rPr lang="zh-TW" altLang="en-GB" sz="1800" dirty="0" err="1">
                <a:latin typeface="Microsoft JhengHei" panose="020B0604030504040204" pitchFamily="34" charset="-120"/>
                <a:ea typeface="Microsoft JhengHei" panose="020B0604030504040204" pitchFamily="34" charset="-120"/>
                <a:sym typeface="Zen Kurenaido" panose="020F0502020204030204"/>
              </a:rPr>
              <a:t>電影</a:t>
            </a:r>
            <a:r>
              <a:rPr lang="en-GB" sz="1800" dirty="0" err="1">
                <a:latin typeface="Microsoft JhengHei" panose="020B0604030504040204" pitchFamily="34" charset="-120"/>
                <a:ea typeface="Microsoft JhengHei" panose="020B0604030504040204" pitchFamily="34" charset="-120"/>
                <a:sym typeface="Zen Kurenaido" panose="020F0502020204030204"/>
              </a:rPr>
              <a:t>數據庫中</a:t>
            </a:r>
            <a:r>
              <a:rPr lang="en-GB" sz="1800" dirty="0">
                <a:latin typeface="Microsoft JhengHei" panose="020B0604030504040204" pitchFamily="34" charset="-120"/>
                <a:ea typeface="Microsoft JhengHei" panose="020B0604030504040204" pitchFamily="34" charset="-120"/>
                <a:sym typeface="Zen Kurenaido" panose="020F0502020204030204"/>
              </a:rPr>
              <a:t> 7,000 </a:t>
            </a:r>
            <a:r>
              <a:rPr lang="en-GB" sz="1800" dirty="0" err="1">
                <a:latin typeface="Microsoft JhengHei" panose="020B0604030504040204" pitchFamily="34" charset="-120"/>
                <a:ea typeface="Microsoft JhengHei" panose="020B0604030504040204" pitchFamily="34" charset="-120"/>
                <a:sym typeface="Zen Kurenaido" panose="020F0502020204030204"/>
              </a:rPr>
              <a:t>多部過去電影的元數據，嘗試預測它們的全球總票房收入</a:t>
            </a:r>
            <a:r>
              <a:rPr lang="en-GB" sz="1800" dirty="0">
                <a:latin typeface="Microsoft JhengHei" panose="020B0604030504040204" pitchFamily="34" charset="-120"/>
                <a:ea typeface="Microsoft JhengHei" panose="020B0604030504040204" pitchFamily="34" charset="-120"/>
                <a:sym typeface="Zen Kurenaido" panose="020F0502020204030204"/>
              </a:rPr>
              <a:t>。</a:t>
            </a:r>
            <a:endParaRPr sz="1800" dirty="0">
              <a:latin typeface="Microsoft JhengHei" panose="020B0604030504040204" pitchFamily="34" charset="-120"/>
              <a:ea typeface="Microsoft JhengHei" panose="020B0604030504040204" pitchFamily="34" charset="-120"/>
              <a:sym typeface="Zen Kurenaido" panose="020F0502020204030204"/>
            </a:endParaRPr>
          </a:p>
          <a:p>
            <a:pPr marL="0" lvl="0" indent="0" algn="l" rtl="0">
              <a:spcBef>
                <a:spcPts val="0"/>
              </a:spcBef>
              <a:spcAft>
                <a:spcPts val="0"/>
              </a:spcAft>
              <a:buNone/>
            </a:pPr>
            <a:endParaRPr sz="1800" dirty="0">
              <a:latin typeface="Microsoft JhengHei" panose="020B0604030504040204" pitchFamily="34" charset="-120"/>
              <a:ea typeface="Microsoft JhengHei" panose="020B0604030504040204" pitchFamily="34" charset="-120"/>
              <a:sym typeface="Zen Kurenaido" panose="020F0502020204030204"/>
            </a:endParaRPr>
          </a:p>
          <a:p>
            <a:pPr marL="0" lvl="0" indent="0" algn="l" rtl="0">
              <a:spcBef>
                <a:spcPts val="0"/>
              </a:spcBef>
              <a:spcAft>
                <a:spcPts val="0"/>
              </a:spcAft>
              <a:buNone/>
            </a:pPr>
            <a:r>
              <a:rPr lang="en-US" altLang="en-GB" sz="1800" dirty="0" err="1">
                <a:latin typeface="Microsoft JhengHei" panose="020B0604030504040204" pitchFamily="34" charset="-120"/>
                <a:ea typeface="Microsoft JhengHei" panose="020B0604030504040204" pitchFamily="34" charset="-120"/>
                <a:sym typeface="Zen Kurenaido" panose="020F0502020204030204"/>
              </a:rPr>
              <a:t>   </a:t>
            </a:r>
            <a:r>
              <a:rPr lang="en-GB" sz="1800" dirty="0" err="1">
                <a:latin typeface="Microsoft JhengHei" panose="020B0604030504040204" pitchFamily="34" charset="-120"/>
                <a:ea typeface="Microsoft JhengHei" panose="020B0604030504040204" pitchFamily="34" charset="-120"/>
                <a:sym typeface="Zen Kurenaido" panose="020F0502020204030204"/>
              </a:rPr>
              <a:t>提供的數據資料包括演員、工作人員、情節關鍵詞、預算、海報、發行日期、語言、製作公司和國家等</a:t>
            </a:r>
            <a:r>
              <a:rPr lang="en-GB" sz="1450" dirty="0">
                <a:solidFill>
                  <a:srgbClr val="3C4043"/>
                </a:solidFill>
                <a:latin typeface="Zen Kurenaido" panose="020F0502020204030204"/>
                <a:ea typeface="Zen Kurenaido" panose="020F0502020204030204"/>
                <a:cs typeface="Zen Kurenaido" panose="020F0502020204030204"/>
                <a:sym typeface="Zen Kurenaido" panose="020F0502020204030204"/>
              </a:rPr>
              <a:t>。</a:t>
            </a:r>
            <a:endParaRPr sz="1800" dirty="0">
              <a:latin typeface="Zen Kurenaido" panose="020F0502020204030204"/>
              <a:ea typeface="Zen Kurenaido" panose="020F0502020204030204"/>
              <a:cs typeface="Zen Kurenaido" panose="020F0502020204030204"/>
              <a:sym typeface="Zen Kurenaido" panose="020F0502020204030204"/>
            </a:endParaRPr>
          </a:p>
        </p:txBody>
      </p:sp>
      <p:sp>
        <p:nvSpPr>
          <p:cNvPr id="259" name="Google Shape;259;p2"/>
          <p:cNvSpPr txBox="1">
            <a:spLocks noGrp="1"/>
          </p:cNvSpPr>
          <p:nvPr>
            <p:ph type="subTitle" idx="4294967295"/>
          </p:nvPr>
        </p:nvSpPr>
        <p:spPr>
          <a:xfrm>
            <a:off x="593275" y="750175"/>
            <a:ext cx="4766100" cy="475800"/>
          </a:xfrm>
          <a:prstGeom prst="rect">
            <a:avLst/>
          </a:prstGeom>
          <a:solidFill>
            <a:schemeClr val="lt1"/>
          </a:solidFill>
          <a:ln>
            <a:noFill/>
          </a:ln>
        </p:spPr>
        <p:txBody>
          <a:bodyPr spcFirstLastPara="1" wrap="square" lIns="91425" tIns="91425" rIns="91425" bIns="91425" anchor="t" anchorCtr="0">
            <a:noAutofit/>
          </a:bodyPr>
          <a:lstStyle/>
          <a:p>
            <a:pPr marL="0" lvl="0" indent="0" algn="ctr">
              <a:buClr>
                <a:srgbClr val="000000"/>
              </a:buClr>
              <a:buSzPts val="1100"/>
              <a:buFont typeface="Arial" panose="020B0604020202020204"/>
              <a:buNone/>
            </a:pPr>
            <a:r>
              <a:rPr lang="en-GB" sz="2800" dirty="0" err="1">
                <a:solidFill>
                  <a:srgbClr val="000000"/>
                </a:solidFill>
                <a:latin typeface="Microsoft JhengHei" panose="020B0604030504040204" pitchFamily="34" charset="-120"/>
                <a:ea typeface="Microsoft JhengHei" panose="020B0604030504040204" pitchFamily="34" charset="-120"/>
                <a:cs typeface="Arial" panose="020B0604020202020204"/>
                <a:sym typeface="Zen Kurenaido" panose="020F0502020204030204"/>
              </a:rPr>
              <a:t>題目背景說明</a:t>
            </a:r>
            <a:endParaRPr sz="2800" dirty="0">
              <a:solidFill>
                <a:srgbClr val="000000"/>
              </a:solidFill>
              <a:latin typeface="Microsoft JhengHei" panose="020B0604030504040204" pitchFamily="34" charset="-120"/>
              <a:ea typeface="Microsoft JhengHei" panose="020B0604030504040204" pitchFamily="34" charset="-120"/>
              <a:cs typeface="Arial" panose="020B0604020202020204"/>
              <a:sym typeface="Zen Kurenaido" panose="020F0502020204030204"/>
            </a:endParaRPr>
          </a:p>
          <a:p>
            <a:pPr marL="0" lvl="0" indent="0" algn="ctr" rtl="0">
              <a:lnSpc>
                <a:spcPct val="100000"/>
              </a:lnSpc>
              <a:spcBef>
                <a:spcPts val="0"/>
              </a:spcBef>
              <a:spcAft>
                <a:spcPts val="0"/>
              </a:spcAft>
              <a:buSzPts val="1100"/>
              <a:buNone/>
            </a:pPr>
            <a:endParaRPr dirty="0"/>
          </a:p>
          <a:p>
            <a:pPr marL="0" lvl="0" indent="0" algn="ctr" rtl="0">
              <a:lnSpc>
                <a:spcPct val="100000"/>
              </a:lnSpc>
              <a:spcBef>
                <a:spcPts val="0"/>
              </a:spcBef>
              <a:spcAft>
                <a:spcPts val="0"/>
              </a:spcAft>
              <a:buSzPts val="1400"/>
              <a:buNone/>
            </a:pPr>
            <a:endParaRPr dirty="0"/>
          </a:p>
        </p:txBody>
      </p:sp>
      <p:sp>
        <p:nvSpPr>
          <p:cNvPr id="260" name="Google Shape;260;p2"/>
          <p:cNvSpPr txBox="1"/>
          <p:nvPr/>
        </p:nvSpPr>
        <p:spPr>
          <a:xfrm>
            <a:off x="5839325" y="709350"/>
            <a:ext cx="3000000" cy="372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dirty="0">
                <a:solidFill>
                  <a:srgbClr val="121212"/>
                </a:solidFill>
                <a:latin typeface="Courier New" panose="02070309020205020404"/>
                <a:ea typeface="Courier New" panose="02070309020205020404"/>
                <a:cs typeface="Courier New" panose="02070309020205020404"/>
                <a:sym typeface="Courier New" panose="02070309020205020404"/>
              </a:rPr>
              <a:t>budget                     int64</a:t>
            </a:r>
            <a:endParaRPr sz="1000" dirty="0">
              <a:solidFill>
                <a:srgbClr val="121212"/>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GB" sz="1000" dirty="0">
                <a:solidFill>
                  <a:srgbClr val="056DE8"/>
                </a:solidFill>
                <a:latin typeface="Courier New" panose="02070309020205020404"/>
                <a:ea typeface="Courier New" panose="02070309020205020404"/>
                <a:cs typeface="Courier New" panose="02070309020205020404"/>
                <a:sym typeface="Courier New" panose="02070309020205020404"/>
              </a:rPr>
              <a:t>id</a:t>
            </a:r>
            <a:r>
              <a:rPr lang="en-GB" sz="1000" dirty="0">
                <a:solidFill>
                  <a:srgbClr val="121212"/>
                </a:solidFill>
                <a:latin typeface="Courier New" panose="02070309020205020404"/>
                <a:ea typeface="Courier New" panose="02070309020205020404"/>
                <a:cs typeface="Courier New" panose="02070309020205020404"/>
                <a:sym typeface="Courier New" panose="02070309020205020404"/>
              </a:rPr>
              <a:t>                         int64</a:t>
            </a:r>
            <a:endParaRPr sz="1000" dirty="0">
              <a:solidFill>
                <a:srgbClr val="121212"/>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GB" sz="1000" dirty="0">
                <a:solidFill>
                  <a:srgbClr val="121212"/>
                </a:solidFill>
                <a:latin typeface="Courier New" panose="02070309020205020404"/>
                <a:ea typeface="Courier New" panose="02070309020205020404"/>
                <a:cs typeface="Courier New" panose="02070309020205020404"/>
                <a:sym typeface="Courier New" panose="02070309020205020404"/>
              </a:rPr>
              <a:t>runtime                  float64</a:t>
            </a:r>
            <a:endParaRPr sz="1000" dirty="0">
              <a:solidFill>
                <a:srgbClr val="121212"/>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GB" sz="1000" dirty="0">
                <a:solidFill>
                  <a:srgbClr val="121212"/>
                </a:solidFill>
                <a:latin typeface="Courier New" panose="02070309020205020404"/>
                <a:ea typeface="Courier New" panose="02070309020205020404"/>
                <a:cs typeface="Courier New" panose="02070309020205020404"/>
                <a:sym typeface="Courier New" panose="02070309020205020404"/>
              </a:rPr>
              <a:t>revenue                  float64</a:t>
            </a:r>
            <a:endParaRPr sz="1000" dirty="0">
              <a:solidFill>
                <a:srgbClr val="121212"/>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GB" sz="1000" dirty="0">
                <a:solidFill>
                  <a:srgbClr val="121212"/>
                </a:solidFill>
                <a:latin typeface="Courier New" panose="02070309020205020404"/>
                <a:ea typeface="Courier New" panose="02070309020205020404"/>
                <a:cs typeface="Courier New" panose="02070309020205020404"/>
                <a:sym typeface="Courier New" panose="02070309020205020404"/>
              </a:rPr>
              <a:t>popularity               float64</a:t>
            </a:r>
            <a:endParaRPr sz="1000" dirty="0">
              <a:solidFill>
                <a:srgbClr val="121212"/>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GB" sz="1000" dirty="0">
                <a:solidFill>
                  <a:srgbClr val="121212"/>
                </a:solidFill>
                <a:latin typeface="Courier New" panose="02070309020205020404"/>
                <a:ea typeface="Courier New" panose="02070309020205020404"/>
                <a:cs typeface="Courier New" panose="02070309020205020404"/>
                <a:sym typeface="Courier New" panose="02070309020205020404"/>
              </a:rPr>
              <a:t>Keywords                  </a:t>
            </a:r>
            <a:r>
              <a:rPr lang="en-GB" sz="1000" dirty="0">
                <a:solidFill>
                  <a:srgbClr val="056DE8"/>
                </a:solidFill>
                <a:latin typeface="Courier New" panose="02070309020205020404"/>
                <a:ea typeface="Courier New" panose="02070309020205020404"/>
                <a:cs typeface="Courier New" panose="02070309020205020404"/>
                <a:sym typeface="Courier New" panose="02070309020205020404"/>
              </a:rPr>
              <a:t>object</a:t>
            </a:r>
            <a:endParaRPr sz="1000" dirty="0">
              <a:solidFill>
                <a:srgbClr val="121212"/>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GB" sz="1000" dirty="0">
                <a:solidFill>
                  <a:srgbClr val="121212"/>
                </a:solidFill>
                <a:latin typeface="Courier New" panose="02070309020205020404"/>
                <a:ea typeface="Courier New" panose="02070309020205020404"/>
                <a:cs typeface="Courier New" panose="02070309020205020404"/>
                <a:sym typeface="Courier New" panose="02070309020205020404"/>
              </a:rPr>
              <a:t>status                    </a:t>
            </a:r>
            <a:r>
              <a:rPr lang="en-GB" sz="1000" dirty="0">
                <a:solidFill>
                  <a:srgbClr val="056DE8"/>
                </a:solidFill>
                <a:latin typeface="Courier New" panose="02070309020205020404"/>
                <a:ea typeface="Courier New" panose="02070309020205020404"/>
                <a:cs typeface="Courier New" panose="02070309020205020404"/>
                <a:sym typeface="Courier New" panose="02070309020205020404"/>
              </a:rPr>
              <a:t>object</a:t>
            </a:r>
            <a:endParaRPr sz="1000" dirty="0">
              <a:solidFill>
                <a:srgbClr val="121212"/>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GB" sz="1000" dirty="0" err="1">
                <a:solidFill>
                  <a:srgbClr val="121212"/>
                </a:solidFill>
                <a:latin typeface="Courier New" panose="02070309020205020404"/>
                <a:ea typeface="Courier New" panose="02070309020205020404"/>
                <a:cs typeface="Courier New" panose="02070309020205020404"/>
                <a:sym typeface="Courier New" panose="02070309020205020404"/>
              </a:rPr>
              <a:t>spoken_languages</a:t>
            </a:r>
            <a:r>
              <a:rPr lang="en-GB" sz="1000" dirty="0">
                <a:solidFill>
                  <a:srgbClr val="121212"/>
                </a:solidFill>
                <a:latin typeface="Courier New" panose="02070309020205020404"/>
                <a:ea typeface="Courier New" panose="02070309020205020404"/>
                <a:cs typeface="Courier New" panose="02070309020205020404"/>
                <a:sym typeface="Courier New" panose="02070309020205020404"/>
              </a:rPr>
              <a:t>          </a:t>
            </a:r>
            <a:r>
              <a:rPr lang="en-GB" sz="1000" dirty="0">
                <a:solidFill>
                  <a:srgbClr val="056DE8"/>
                </a:solidFill>
                <a:latin typeface="Courier New" panose="02070309020205020404"/>
                <a:ea typeface="Courier New" panose="02070309020205020404"/>
                <a:cs typeface="Courier New" panose="02070309020205020404"/>
                <a:sym typeface="Courier New" panose="02070309020205020404"/>
              </a:rPr>
              <a:t>object</a:t>
            </a:r>
            <a:endParaRPr sz="1000" dirty="0">
              <a:solidFill>
                <a:srgbClr val="121212"/>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GB" sz="1000" dirty="0" err="1">
                <a:solidFill>
                  <a:srgbClr val="121212"/>
                </a:solidFill>
                <a:latin typeface="Courier New" panose="02070309020205020404"/>
                <a:ea typeface="Courier New" panose="02070309020205020404"/>
                <a:cs typeface="Courier New" panose="02070309020205020404"/>
                <a:sym typeface="Courier New" panose="02070309020205020404"/>
              </a:rPr>
              <a:t>release_date</a:t>
            </a:r>
            <a:r>
              <a:rPr lang="en-GB" sz="1000" dirty="0">
                <a:solidFill>
                  <a:srgbClr val="121212"/>
                </a:solidFill>
                <a:latin typeface="Courier New" panose="02070309020205020404"/>
                <a:ea typeface="Courier New" panose="02070309020205020404"/>
                <a:cs typeface="Courier New" panose="02070309020205020404"/>
                <a:sym typeface="Courier New" panose="02070309020205020404"/>
              </a:rPr>
              <a:t>              </a:t>
            </a:r>
            <a:r>
              <a:rPr lang="en-GB" sz="1000" dirty="0">
                <a:solidFill>
                  <a:srgbClr val="056DE8"/>
                </a:solidFill>
                <a:latin typeface="Courier New" panose="02070309020205020404"/>
                <a:ea typeface="Courier New" panose="02070309020205020404"/>
                <a:cs typeface="Courier New" panose="02070309020205020404"/>
                <a:sym typeface="Courier New" panose="02070309020205020404"/>
              </a:rPr>
              <a:t>object</a:t>
            </a:r>
            <a:endParaRPr sz="1000" dirty="0">
              <a:solidFill>
                <a:srgbClr val="121212"/>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GB" sz="1000" dirty="0" err="1">
                <a:solidFill>
                  <a:srgbClr val="121212"/>
                </a:solidFill>
                <a:latin typeface="Courier New" panose="02070309020205020404"/>
                <a:ea typeface="Courier New" panose="02070309020205020404"/>
                <a:cs typeface="Courier New" panose="02070309020205020404"/>
                <a:sym typeface="Courier New" panose="02070309020205020404"/>
              </a:rPr>
              <a:t>production_countries</a:t>
            </a:r>
            <a:r>
              <a:rPr lang="en-GB" sz="1000" dirty="0">
                <a:solidFill>
                  <a:srgbClr val="121212"/>
                </a:solidFill>
                <a:latin typeface="Courier New" panose="02070309020205020404"/>
                <a:ea typeface="Courier New" panose="02070309020205020404"/>
                <a:cs typeface="Courier New" panose="02070309020205020404"/>
                <a:sym typeface="Courier New" panose="02070309020205020404"/>
              </a:rPr>
              <a:t>      </a:t>
            </a:r>
            <a:r>
              <a:rPr lang="en-GB" sz="1000" dirty="0">
                <a:solidFill>
                  <a:srgbClr val="056DE8"/>
                </a:solidFill>
                <a:latin typeface="Courier New" panose="02070309020205020404"/>
                <a:ea typeface="Courier New" panose="02070309020205020404"/>
                <a:cs typeface="Courier New" panose="02070309020205020404"/>
                <a:sym typeface="Courier New" panose="02070309020205020404"/>
              </a:rPr>
              <a:t>object</a:t>
            </a:r>
            <a:endParaRPr sz="1000" dirty="0">
              <a:solidFill>
                <a:srgbClr val="121212"/>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GB" sz="1000" dirty="0" err="1">
                <a:solidFill>
                  <a:srgbClr val="121212"/>
                </a:solidFill>
                <a:latin typeface="Courier New" panose="02070309020205020404"/>
                <a:ea typeface="Courier New" panose="02070309020205020404"/>
                <a:cs typeface="Courier New" panose="02070309020205020404"/>
                <a:sym typeface="Courier New" panose="02070309020205020404"/>
              </a:rPr>
              <a:t>production_companies</a:t>
            </a:r>
            <a:r>
              <a:rPr lang="en-GB" sz="1000" dirty="0">
                <a:solidFill>
                  <a:srgbClr val="121212"/>
                </a:solidFill>
                <a:latin typeface="Courier New" panose="02070309020205020404"/>
                <a:ea typeface="Courier New" panose="02070309020205020404"/>
                <a:cs typeface="Courier New" panose="02070309020205020404"/>
                <a:sym typeface="Courier New" panose="02070309020205020404"/>
              </a:rPr>
              <a:t>      </a:t>
            </a:r>
            <a:r>
              <a:rPr lang="en-GB" sz="1000" dirty="0">
                <a:solidFill>
                  <a:srgbClr val="056DE8"/>
                </a:solidFill>
                <a:latin typeface="Courier New" panose="02070309020205020404"/>
                <a:ea typeface="Courier New" panose="02070309020205020404"/>
                <a:cs typeface="Courier New" panose="02070309020205020404"/>
                <a:sym typeface="Courier New" panose="02070309020205020404"/>
              </a:rPr>
              <a:t>object</a:t>
            </a:r>
            <a:endParaRPr sz="1000" dirty="0">
              <a:solidFill>
                <a:srgbClr val="121212"/>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GB" sz="1000" dirty="0" err="1">
                <a:solidFill>
                  <a:srgbClr val="121212"/>
                </a:solidFill>
                <a:latin typeface="Courier New" panose="02070309020205020404"/>
                <a:ea typeface="Courier New" panose="02070309020205020404"/>
                <a:cs typeface="Courier New" panose="02070309020205020404"/>
                <a:sym typeface="Courier New" panose="02070309020205020404"/>
              </a:rPr>
              <a:t>poster_path</a:t>
            </a:r>
            <a:r>
              <a:rPr lang="en-GB" sz="1000" dirty="0">
                <a:solidFill>
                  <a:srgbClr val="121212"/>
                </a:solidFill>
                <a:latin typeface="Courier New" panose="02070309020205020404"/>
                <a:ea typeface="Courier New" panose="02070309020205020404"/>
                <a:cs typeface="Courier New" panose="02070309020205020404"/>
                <a:sym typeface="Courier New" panose="02070309020205020404"/>
              </a:rPr>
              <a:t>               </a:t>
            </a:r>
            <a:r>
              <a:rPr lang="en-GB" sz="1000" dirty="0">
                <a:solidFill>
                  <a:srgbClr val="056DE8"/>
                </a:solidFill>
                <a:latin typeface="Courier New" panose="02070309020205020404"/>
                <a:ea typeface="Courier New" panose="02070309020205020404"/>
                <a:cs typeface="Courier New" panose="02070309020205020404"/>
                <a:sym typeface="Courier New" panose="02070309020205020404"/>
              </a:rPr>
              <a:t>object</a:t>
            </a:r>
            <a:endParaRPr sz="1000" dirty="0">
              <a:solidFill>
                <a:srgbClr val="121212"/>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GB" sz="1000" dirty="0">
                <a:solidFill>
                  <a:srgbClr val="121212"/>
                </a:solidFill>
                <a:latin typeface="Courier New" panose="02070309020205020404"/>
                <a:ea typeface="Courier New" panose="02070309020205020404"/>
                <a:cs typeface="Courier New" panose="02070309020205020404"/>
                <a:sym typeface="Courier New" panose="02070309020205020404"/>
              </a:rPr>
              <a:t>overview                  </a:t>
            </a:r>
            <a:r>
              <a:rPr lang="en-GB" sz="1000" dirty="0">
                <a:solidFill>
                  <a:srgbClr val="056DE8"/>
                </a:solidFill>
                <a:latin typeface="Courier New" panose="02070309020205020404"/>
                <a:ea typeface="Courier New" panose="02070309020205020404"/>
                <a:cs typeface="Courier New" panose="02070309020205020404"/>
                <a:sym typeface="Courier New" panose="02070309020205020404"/>
              </a:rPr>
              <a:t>object</a:t>
            </a:r>
            <a:endParaRPr sz="1000" dirty="0">
              <a:solidFill>
                <a:srgbClr val="121212"/>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GB" sz="1000" dirty="0" err="1">
                <a:solidFill>
                  <a:srgbClr val="121212"/>
                </a:solidFill>
                <a:latin typeface="Courier New" panose="02070309020205020404"/>
                <a:ea typeface="Courier New" panose="02070309020205020404"/>
                <a:cs typeface="Courier New" panose="02070309020205020404"/>
                <a:sym typeface="Courier New" panose="02070309020205020404"/>
              </a:rPr>
              <a:t>original_title</a:t>
            </a:r>
            <a:r>
              <a:rPr lang="en-GB" sz="1000" dirty="0">
                <a:solidFill>
                  <a:srgbClr val="121212"/>
                </a:solidFill>
                <a:latin typeface="Courier New" panose="02070309020205020404"/>
                <a:ea typeface="Courier New" panose="02070309020205020404"/>
                <a:cs typeface="Courier New" panose="02070309020205020404"/>
                <a:sym typeface="Courier New" panose="02070309020205020404"/>
              </a:rPr>
              <a:t>            </a:t>
            </a:r>
            <a:r>
              <a:rPr lang="en-GB" sz="1000" dirty="0">
                <a:solidFill>
                  <a:srgbClr val="056DE8"/>
                </a:solidFill>
                <a:latin typeface="Courier New" panose="02070309020205020404"/>
                <a:ea typeface="Courier New" panose="02070309020205020404"/>
                <a:cs typeface="Courier New" panose="02070309020205020404"/>
                <a:sym typeface="Courier New" panose="02070309020205020404"/>
              </a:rPr>
              <a:t>object</a:t>
            </a:r>
            <a:endParaRPr sz="1000" dirty="0">
              <a:solidFill>
                <a:srgbClr val="121212"/>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GB" sz="1000" dirty="0" err="1">
                <a:solidFill>
                  <a:srgbClr val="121212"/>
                </a:solidFill>
                <a:latin typeface="Courier New" panose="02070309020205020404"/>
                <a:ea typeface="Courier New" panose="02070309020205020404"/>
                <a:cs typeface="Courier New" panose="02070309020205020404"/>
                <a:sym typeface="Courier New" panose="02070309020205020404"/>
              </a:rPr>
              <a:t>original_language</a:t>
            </a:r>
            <a:r>
              <a:rPr lang="en-GB" sz="1000" dirty="0">
                <a:solidFill>
                  <a:srgbClr val="121212"/>
                </a:solidFill>
                <a:latin typeface="Courier New" panose="02070309020205020404"/>
                <a:ea typeface="Courier New" panose="02070309020205020404"/>
                <a:cs typeface="Courier New" panose="02070309020205020404"/>
                <a:sym typeface="Courier New" panose="02070309020205020404"/>
              </a:rPr>
              <a:t>         </a:t>
            </a:r>
            <a:r>
              <a:rPr lang="en-GB" sz="1000" dirty="0">
                <a:solidFill>
                  <a:srgbClr val="056DE8"/>
                </a:solidFill>
                <a:latin typeface="Courier New" panose="02070309020205020404"/>
                <a:ea typeface="Courier New" panose="02070309020205020404"/>
                <a:cs typeface="Courier New" panose="02070309020205020404"/>
                <a:sym typeface="Courier New" panose="02070309020205020404"/>
              </a:rPr>
              <a:t>object</a:t>
            </a:r>
            <a:endParaRPr sz="1000" dirty="0">
              <a:solidFill>
                <a:srgbClr val="121212"/>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GB" sz="1000" dirty="0" err="1">
                <a:solidFill>
                  <a:srgbClr val="121212"/>
                </a:solidFill>
                <a:latin typeface="Courier New" panose="02070309020205020404"/>
                <a:ea typeface="Courier New" panose="02070309020205020404"/>
                <a:cs typeface="Courier New" panose="02070309020205020404"/>
                <a:sym typeface="Courier New" panose="02070309020205020404"/>
              </a:rPr>
              <a:t>imdb_id</a:t>
            </a:r>
            <a:r>
              <a:rPr lang="en-GB" sz="1000" dirty="0">
                <a:solidFill>
                  <a:srgbClr val="121212"/>
                </a:solidFill>
                <a:latin typeface="Courier New" panose="02070309020205020404"/>
                <a:ea typeface="Courier New" panose="02070309020205020404"/>
                <a:cs typeface="Courier New" panose="02070309020205020404"/>
                <a:sym typeface="Courier New" panose="02070309020205020404"/>
              </a:rPr>
              <a:t>                   </a:t>
            </a:r>
            <a:r>
              <a:rPr lang="en-GB" sz="1000" dirty="0">
                <a:solidFill>
                  <a:srgbClr val="056DE8"/>
                </a:solidFill>
                <a:latin typeface="Courier New" panose="02070309020205020404"/>
                <a:ea typeface="Courier New" panose="02070309020205020404"/>
                <a:cs typeface="Courier New" panose="02070309020205020404"/>
                <a:sym typeface="Courier New" panose="02070309020205020404"/>
              </a:rPr>
              <a:t>object</a:t>
            </a:r>
            <a:endParaRPr sz="1000" dirty="0">
              <a:solidFill>
                <a:srgbClr val="121212"/>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GB" sz="1000" dirty="0">
                <a:solidFill>
                  <a:srgbClr val="121212"/>
                </a:solidFill>
                <a:latin typeface="Courier New" panose="02070309020205020404"/>
                <a:ea typeface="Courier New" panose="02070309020205020404"/>
                <a:cs typeface="Courier New" panose="02070309020205020404"/>
                <a:sym typeface="Courier New" panose="02070309020205020404"/>
              </a:rPr>
              <a:t>homepage                  </a:t>
            </a:r>
            <a:r>
              <a:rPr lang="en-GB" sz="1000" dirty="0">
                <a:solidFill>
                  <a:srgbClr val="056DE8"/>
                </a:solidFill>
                <a:latin typeface="Courier New" panose="02070309020205020404"/>
                <a:ea typeface="Courier New" panose="02070309020205020404"/>
                <a:cs typeface="Courier New" panose="02070309020205020404"/>
                <a:sym typeface="Courier New" panose="02070309020205020404"/>
              </a:rPr>
              <a:t>object</a:t>
            </a:r>
            <a:endParaRPr sz="1000" dirty="0">
              <a:solidFill>
                <a:srgbClr val="121212"/>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GB" sz="1000" dirty="0">
                <a:solidFill>
                  <a:srgbClr val="121212"/>
                </a:solidFill>
                <a:latin typeface="Courier New" panose="02070309020205020404"/>
                <a:ea typeface="Courier New" panose="02070309020205020404"/>
                <a:cs typeface="Courier New" panose="02070309020205020404"/>
                <a:sym typeface="Courier New" panose="02070309020205020404"/>
              </a:rPr>
              <a:t>genres                    </a:t>
            </a:r>
            <a:r>
              <a:rPr lang="en-GB" sz="1000" dirty="0">
                <a:solidFill>
                  <a:srgbClr val="056DE8"/>
                </a:solidFill>
                <a:latin typeface="Courier New" panose="02070309020205020404"/>
                <a:ea typeface="Courier New" panose="02070309020205020404"/>
                <a:cs typeface="Courier New" panose="02070309020205020404"/>
                <a:sym typeface="Courier New" panose="02070309020205020404"/>
              </a:rPr>
              <a:t>object</a:t>
            </a:r>
            <a:endParaRPr sz="1000" dirty="0">
              <a:solidFill>
                <a:srgbClr val="121212"/>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GB" sz="1000" dirty="0">
                <a:solidFill>
                  <a:srgbClr val="121212"/>
                </a:solidFill>
                <a:latin typeface="Courier New" panose="02070309020205020404"/>
                <a:ea typeface="Courier New" panose="02070309020205020404"/>
                <a:cs typeface="Courier New" panose="02070309020205020404"/>
                <a:sym typeface="Courier New" panose="02070309020205020404"/>
              </a:rPr>
              <a:t>crew                      </a:t>
            </a:r>
            <a:r>
              <a:rPr lang="en-GB" sz="1000" dirty="0">
                <a:solidFill>
                  <a:srgbClr val="056DE8"/>
                </a:solidFill>
                <a:latin typeface="Courier New" panose="02070309020205020404"/>
                <a:ea typeface="Courier New" panose="02070309020205020404"/>
                <a:cs typeface="Courier New" panose="02070309020205020404"/>
                <a:sym typeface="Courier New" panose="02070309020205020404"/>
              </a:rPr>
              <a:t>object</a:t>
            </a:r>
            <a:endParaRPr sz="1000" dirty="0">
              <a:solidFill>
                <a:srgbClr val="121212"/>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GB" sz="1000" dirty="0">
                <a:solidFill>
                  <a:srgbClr val="121212"/>
                </a:solidFill>
                <a:latin typeface="Courier New" panose="02070309020205020404"/>
                <a:ea typeface="Courier New" panose="02070309020205020404"/>
                <a:cs typeface="Courier New" panose="02070309020205020404"/>
                <a:sym typeface="Courier New" panose="02070309020205020404"/>
              </a:rPr>
              <a:t>cast                      </a:t>
            </a:r>
            <a:r>
              <a:rPr lang="en-GB" sz="1000" dirty="0">
                <a:solidFill>
                  <a:srgbClr val="056DE8"/>
                </a:solidFill>
                <a:latin typeface="Courier New" panose="02070309020205020404"/>
                <a:ea typeface="Courier New" panose="02070309020205020404"/>
                <a:cs typeface="Courier New" panose="02070309020205020404"/>
                <a:sym typeface="Courier New" panose="02070309020205020404"/>
              </a:rPr>
              <a:t>object</a:t>
            </a:r>
            <a:endParaRPr sz="1000" dirty="0">
              <a:solidFill>
                <a:srgbClr val="121212"/>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GB" sz="1000" dirty="0" err="1">
                <a:solidFill>
                  <a:srgbClr val="121212"/>
                </a:solidFill>
                <a:latin typeface="Courier New" panose="02070309020205020404"/>
                <a:ea typeface="Courier New" panose="02070309020205020404"/>
                <a:cs typeface="Courier New" panose="02070309020205020404"/>
                <a:sym typeface="Courier New" panose="02070309020205020404"/>
              </a:rPr>
              <a:t>belongs_to_collection</a:t>
            </a:r>
            <a:r>
              <a:rPr lang="en-GB" sz="1000" dirty="0">
                <a:solidFill>
                  <a:srgbClr val="121212"/>
                </a:solidFill>
                <a:latin typeface="Courier New" panose="02070309020205020404"/>
                <a:ea typeface="Courier New" panose="02070309020205020404"/>
                <a:cs typeface="Courier New" panose="02070309020205020404"/>
                <a:sym typeface="Courier New" panose="02070309020205020404"/>
              </a:rPr>
              <a:t>     </a:t>
            </a:r>
            <a:r>
              <a:rPr lang="en-GB" sz="1000" dirty="0">
                <a:solidFill>
                  <a:srgbClr val="056DE8"/>
                </a:solidFill>
                <a:latin typeface="Courier New" panose="02070309020205020404"/>
                <a:ea typeface="Courier New" panose="02070309020205020404"/>
                <a:cs typeface="Courier New" panose="02070309020205020404"/>
                <a:sym typeface="Courier New" panose="02070309020205020404"/>
              </a:rPr>
              <a:t>object</a:t>
            </a:r>
            <a:endParaRPr sz="1000" dirty="0">
              <a:solidFill>
                <a:srgbClr val="121212"/>
              </a:solidFill>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r>
              <a:rPr lang="en-GB" sz="1000" dirty="0">
                <a:solidFill>
                  <a:srgbClr val="121212"/>
                </a:solidFill>
                <a:latin typeface="Courier New" panose="02070309020205020404"/>
                <a:ea typeface="Courier New" panose="02070309020205020404"/>
                <a:cs typeface="Courier New" panose="02070309020205020404"/>
                <a:sym typeface="Courier New" panose="02070309020205020404"/>
              </a:rPr>
              <a:t>tagline                   </a:t>
            </a:r>
            <a:r>
              <a:rPr lang="en-GB" sz="1000" dirty="0">
                <a:solidFill>
                  <a:srgbClr val="056DE8"/>
                </a:solidFill>
                <a:latin typeface="Courier New" panose="02070309020205020404"/>
                <a:ea typeface="Courier New" panose="02070309020205020404"/>
                <a:cs typeface="Courier New" panose="02070309020205020404"/>
                <a:sym typeface="Courier New" panose="02070309020205020404"/>
              </a:rPr>
              <a:t>object</a:t>
            </a:r>
            <a:endParaRPr sz="1000" dirty="0">
              <a:solidFill>
                <a:srgbClr val="121212"/>
              </a:solidFill>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15000"/>
              </a:lnSpc>
              <a:spcBef>
                <a:spcPts val="0"/>
              </a:spcBef>
              <a:spcAft>
                <a:spcPts val="0"/>
              </a:spcAft>
              <a:buNone/>
            </a:pPr>
            <a:r>
              <a:rPr lang="en-GB" sz="1000" dirty="0">
                <a:solidFill>
                  <a:srgbClr val="121212"/>
                </a:solidFill>
                <a:latin typeface="Courier New" panose="02070309020205020404"/>
                <a:ea typeface="Courier New" panose="02070309020205020404"/>
                <a:cs typeface="Courier New" panose="02070309020205020404"/>
                <a:sym typeface="Courier New" panose="02070309020205020404"/>
              </a:rPr>
              <a:t>title  </a:t>
            </a:r>
            <a:r>
              <a:rPr lang="en-GB" sz="1000" dirty="0">
                <a:solidFill>
                  <a:srgbClr val="121212"/>
                </a:solidFill>
                <a:highlight>
                  <a:srgbClr val="F6F6F6"/>
                </a:highlight>
                <a:latin typeface="Courier New" panose="02070309020205020404"/>
                <a:ea typeface="Courier New" panose="02070309020205020404"/>
                <a:cs typeface="Courier New" panose="02070309020205020404"/>
                <a:sym typeface="Courier New" panose="02070309020205020404"/>
              </a:rPr>
              <a:t> </a:t>
            </a:r>
            <a:endParaRPr sz="1000" dirty="0">
              <a:solidFill>
                <a:srgbClr val="121212"/>
              </a:solidFill>
              <a:highlight>
                <a:srgbClr val="F6F6F6"/>
              </a:highlight>
              <a:latin typeface="Courier New" panose="02070309020205020404"/>
              <a:ea typeface="Courier New" panose="02070309020205020404"/>
              <a:cs typeface="Courier New" panose="02070309020205020404"/>
              <a:sym typeface="Courier New" panose="02070309020205020404"/>
            </a:endParaRPr>
          </a:p>
        </p:txBody>
      </p:sp>
      <p:sp>
        <p:nvSpPr>
          <p:cNvPr id="316" name="Google Shape;316;p36"/>
          <p:cNvSpPr txBox="1">
            <a:spLocks noGrp="1"/>
          </p:cNvSpPr>
          <p:nvPr>
            <p:ph type="title" idx="2"/>
          </p:nvPr>
        </p:nvSpPr>
        <p:spPr>
          <a:xfrm>
            <a:off x="810895" y="709295"/>
            <a:ext cx="1256030" cy="1061085"/>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en-GB" sz="3600" dirty="0"/>
              <a:t>0</a:t>
            </a:r>
            <a:r>
              <a:rPr lang="en-US" altLang="en-GB" sz="3600" dirty="0"/>
              <a:t>1</a:t>
            </a:r>
            <a:endParaRPr lang="en-US" altLang="en-GB" sz="36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21" name="Google Shape;280;p35"/>
          <p:cNvSpPr txBox="1"/>
          <p:nvPr/>
        </p:nvSpPr>
        <p:spPr>
          <a:xfrm>
            <a:off x="720000" y="787838"/>
            <a:ext cx="7704000" cy="69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zh-TW" altLang="en-US" sz="2800" dirty="0">
                <a:latin typeface="Microsoft JhengHei" panose="020B0604030504040204" pitchFamily="34" charset="-120"/>
                <a:ea typeface="Microsoft JhengHei" panose="020B0604030504040204" pitchFamily="34" charset="-120"/>
                <a:cs typeface="Oranienbaum" panose="02000506080000020003"/>
                <a:sym typeface="Oranienbaum" panose="02000506080000020003"/>
              </a:rPr>
              <a:t>仔細處理原始語言及電影類別</a:t>
            </a:r>
            <a:endParaRPr lang="en-US" sz="2800" dirty="0">
              <a:latin typeface="Microsoft JhengHei" panose="020B0604030504040204" pitchFamily="34" charset="-120"/>
              <a:ea typeface="Microsoft JhengHei" panose="020B0604030504040204" pitchFamily="34" charset="-120"/>
              <a:cs typeface="Oranienbaum" panose="02000506080000020003"/>
              <a:sym typeface="Oranienbaum" panose="02000506080000020003"/>
            </a:endParaRPr>
          </a:p>
        </p:txBody>
      </p:sp>
      <p:pic>
        <p:nvPicPr>
          <p:cNvPr id="10" name="圖片 9"/>
          <p:cNvPicPr>
            <a:picLocks noChangeAspect="1"/>
          </p:cNvPicPr>
          <p:nvPr/>
        </p:nvPicPr>
        <p:blipFill rotWithShape="1">
          <a:blip r:embed="rId1"/>
          <a:srcRect b="50172"/>
          <a:stretch>
            <a:fillRect/>
          </a:stretch>
        </p:blipFill>
        <p:spPr>
          <a:xfrm>
            <a:off x="0" y="1728062"/>
            <a:ext cx="9144000" cy="2386738"/>
          </a:xfrm>
          <a:prstGeom prst="rect">
            <a:avLst/>
          </a:prstGeom>
        </p:spPr>
      </p:pic>
      <p:grpSp>
        <p:nvGrpSpPr>
          <p:cNvPr id="11" name="Google Shape;757;p53"/>
          <p:cNvGrpSpPr/>
          <p:nvPr/>
        </p:nvGrpSpPr>
        <p:grpSpPr>
          <a:xfrm>
            <a:off x="1659037" y="928464"/>
            <a:ext cx="356221" cy="334800"/>
            <a:chOff x="-13512225" y="4080275"/>
            <a:chExt cx="353675" cy="352875"/>
          </a:xfrm>
        </p:grpSpPr>
        <p:sp>
          <p:nvSpPr>
            <p:cNvPr id="12" name="Google Shape;758;p5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759;p5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760;p5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761;p5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762;p5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763;p5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764;p5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765;p5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766;p5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767;p5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768;p5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21" name="Google Shape;280;p35"/>
          <p:cNvSpPr txBox="1"/>
          <p:nvPr/>
        </p:nvSpPr>
        <p:spPr>
          <a:xfrm>
            <a:off x="720000" y="787838"/>
            <a:ext cx="7704000" cy="69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zh-TW" altLang="en-US" sz="2800" dirty="0">
                <a:latin typeface="Microsoft JhengHei" panose="020B0604030504040204" pitchFamily="34" charset="-120"/>
                <a:ea typeface="Microsoft JhengHei" panose="020B0604030504040204" pitchFamily="34" charset="-120"/>
                <a:cs typeface="Oranienbaum" panose="02000506080000020003"/>
                <a:sym typeface="Pinyon Script"/>
              </a:rPr>
              <a:t>仔細處理演員及團隊成員</a:t>
            </a:r>
            <a:endParaRPr lang="en-US" sz="2800" dirty="0">
              <a:latin typeface="Microsoft JhengHei" panose="020B0604030504040204" pitchFamily="34" charset="-120"/>
              <a:ea typeface="Microsoft JhengHei" panose="020B0604030504040204" pitchFamily="34" charset="-120"/>
              <a:cs typeface="Oranienbaum" panose="02000506080000020003"/>
              <a:sym typeface="Oranienbaum" panose="02000506080000020003"/>
            </a:endParaRPr>
          </a:p>
        </p:txBody>
      </p:sp>
      <p:pic>
        <p:nvPicPr>
          <p:cNvPr id="3" name="圖片 2"/>
          <p:cNvPicPr>
            <a:picLocks noChangeAspect="1"/>
          </p:cNvPicPr>
          <p:nvPr/>
        </p:nvPicPr>
        <p:blipFill rotWithShape="1">
          <a:blip r:embed="rId1"/>
          <a:srcRect t="50206" b="-33"/>
          <a:stretch>
            <a:fillRect/>
          </a:stretch>
        </p:blipFill>
        <p:spPr>
          <a:xfrm>
            <a:off x="0" y="1728062"/>
            <a:ext cx="9144000" cy="2386738"/>
          </a:xfrm>
          <a:prstGeom prst="rect">
            <a:avLst/>
          </a:prstGeom>
        </p:spPr>
      </p:pic>
      <p:grpSp>
        <p:nvGrpSpPr>
          <p:cNvPr id="18" name="Google Shape;739;p53"/>
          <p:cNvGrpSpPr/>
          <p:nvPr/>
        </p:nvGrpSpPr>
        <p:grpSpPr>
          <a:xfrm>
            <a:off x="2069750" y="924011"/>
            <a:ext cx="356221" cy="333366"/>
            <a:chOff x="-12643475" y="3657325"/>
            <a:chExt cx="353675" cy="330950"/>
          </a:xfrm>
        </p:grpSpPr>
        <p:sp>
          <p:nvSpPr>
            <p:cNvPr id="19" name="Google Shape;740;p5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741;p5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742;p5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743;p5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744;p5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745;p5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5" name="Google Shape;315;p36"/>
          <p:cNvSpPr txBox="1">
            <a:spLocks noGrp="1"/>
          </p:cNvSpPr>
          <p:nvPr>
            <p:ph type="title"/>
          </p:nvPr>
        </p:nvSpPr>
        <p:spPr>
          <a:xfrm>
            <a:off x="2724302" y="1908719"/>
            <a:ext cx="3739200" cy="1000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br>
              <a:rPr lang="en-US" altLang="zh-TW" sz="4000" dirty="0">
                <a:latin typeface="Microsoft JhengHei" panose="020B0604030504040204" pitchFamily="34" charset="-120"/>
                <a:ea typeface="Microsoft JhengHei" panose="020B0604030504040204" pitchFamily="34" charset="-120"/>
                <a:sym typeface="Pinyon Script"/>
              </a:rPr>
            </a:br>
            <a:endParaRPr sz="2400" dirty="0">
              <a:latin typeface="Microsoft JhengHei" panose="020B0604030504040204" pitchFamily="34" charset="-120"/>
              <a:ea typeface="Microsoft JhengHei" panose="020B0604030504040204" pitchFamily="34" charset="-120"/>
              <a:sym typeface="Oranienbaum" panose="02000506080000020003"/>
            </a:endParaRPr>
          </a:p>
        </p:txBody>
      </p:sp>
      <p:sp>
        <p:nvSpPr>
          <p:cNvPr id="316" name="Google Shape;316;p36"/>
          <p:cNvSpPr txBox="1">
            <a:spLocks noGrp="1"/>
          </p:cNvSpPr>
          <p:nvPr>
            <p:ph type="title" idx="2"/>
          </p:nvPr>
        </p:nvSpPr>
        <p:spPr>
          <a:xfrm>
            <a:off x="3980125" y="954200"/>
            <a:ext cx="1183800" cy="106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03</a:t>
            </a:r>
            <a:endParaRPr dirty="0"/>
          </a:p>
        </p:txBody>
      </p:sp>
      <p:sp>
        <p:nvSpPr>
          <p:cNvPr id="317" name="Google Shape;317;p36"/>
          <p:cNvSpPr txBox="1">
            <a:spLocks noGrp="1"/>
          </p:cNvSpPr>
          <p:nvPr>
            <p:ph type="subTitle" idx="1"/>
          </p:nvPr>
        </p:nvSpPr>
        <p:spPr>
          <a:xfrm>
            <a:off x="2020680" y="3378405"/>
            <a:ext cx="5102639"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lang="en-US" sz="1600" dirty="0"/>
          </a:p>
        </p:txBody>
      </p:sp>
      <p:sp>
        <p:nvSpPr>
          <p:cNvPr id="318" name="Google Shape;318;p36"/>
          <p:cNvSpPr/>
          <p:nvPr/>
        </p:nvSpPr>
        <p:spPr>
          <a:xfrm rot="271752" flipH="1">
            <a:off x="7420872" y="3549428"/>
            <a:ext cx="1225162" cy="1001004"/>
          </a:xfrm>
          <a:custGeom>
            <a:avLst/>
            <a:gdLst/>
            <a:ahLst/>
            <a:cxnLst/>
            <a:rect l="l" t="t" r="r" b="b"/>
            <a:pathLst>
              <a:path w="45167" h="40390" extrusionOk="0">
                <a:moveTo>
                  <a:pt x="39884" y="6180"/>
                </a:moveTo>
                <a:lnTo>
                  <a:pt x="39884" y="6180"/>
                </a:lnTo>
                <a:cubicBezTo>
                  <a:pt x="39808" y="7249"/>
                  <a:pt x="39757" y="8317"/>
                  <a:pt x="39781" y="9411"/>
                </a:cubicBezTo>
                <a:lnTo>
                  <a:pt x="39781" y="9411"/>
                </a:lnTo>
                <a:cubicBezTo>
                  <a:pt x="39730" y="9411"/>
                  <a:pt x="39679" y="9386"/>
                  <a:pt x="39602" y="9386"/>
                </a:cubicBezTo>
                <a:cubicBezTo>
                  <a:pt x="39468" y="9381"/>
                  <a:pt x="39333" y="9379"/>
                  <a:pt x="39198" y="9379"/>
                </a:cubicBezTo>
                <a:cubicBezTo>
                  <a:pt x="38480" y="9379"/>
                  <a:pt x="37750" y="9440"/>
                  <a:pt x="37038" y="9591"/>
                </a:cubicBezTo>
                <a:cubicBezTo>
                  <a:pt x="37063" y="9514"/>
                  <a:pt x="37063" y="9462"/>
                  <a:pt x="37038" y="9386"/>
                </a:cubicBezTo>
                <a:cubicBezTo>
                  <a:pt x="36833" y="8514"/>
                  <a:pt x="36807" y="7616"/>
                  <a:pt x="36653" y="6744"/>
                </a:cubicBezTo>
                <a:cubicBezTo>
                  <a:pt x="37730" y="6488"/>
                  <a:pt x="38807" y="6360"/>
                  <a:pt x="39884" y="6180"/>
                </a:cubicBezTo>
                <a:close/>
                <a:moveTo>
                  <a:pt x="8256" y="5287"/>
                </a:moveTo>
                <a:cubicBezTo>
                  <a:pt x="8661" y="5287"/>
                  <a:pt x="9067" y="5293"/>
                  <a:pt x="9472" y="5308"/>
                </a:cubicBezTo>
                <a:cubicBezTo>
                  <a:pt x="9524" y="6847"/>
                  <a:pt x="9549" y="8385"/>
                  <a:pt x="9472" y="9924"/>
                </a:cubicBezTo>
                <a:cubicBezTo>
                  <a:pt x="8088" y="10001"/>
                  <a:pt x="6729" y="10078"/>
                  <a:pt x="5369" y="10283"/>
                </a:cubicBezTo>
                <a:cubicBezTo>
                  <a:pt x="5472" y="8642"/>
                  <a:pt x="5241" y="7001"/>
                  <a:pt x="5344" y="5360"/>
                </a:cubicBezTo>
                <a:cubicBezTo>
                  <a:pt x="6305" y="5323"/>
                  <a:pt x="7279" y="5287"/>
                  <a:pt x="8256" y="5287"/>
                </a:cubicBezTo>
                <a:close/>
                <a:moveTo>
                  <a:pt x="36704" y="15181"/>
                </a:moveTo>
                <a:lnTo>
                  <a:pt x="36704" y="15181"/>
                </a:lnTo>
                <a:cubicBezTo>
                  <a:pt x="37321" y="15199"/>
                  <a:pt x="37925" y="15217"/>
                  <a:pt x="38534" y="15217"/>
                </a:cubicBezTo>
                <a:cubicBezTo>
                  <a:pt x="38786" y="15217"/>
                  <a:pt x="39039" y="15214"/>
                  <a:pt x="39294" y="15206"/>
                </a:cubicBezTo>
                <a:lnTo>
                  <a:pt x="39294" y="15206"/>
                </a:lnTo>
                <a:cubicBezTo>
                  <a:pt x="39269" y="16206"/>
                  <a:pt x="39294" y="17232"/>
                  <a:pt x="39269" y="18232"/>
                </a:cubicBezTo>
                <a:cubicBezTo>
                  <a:pt x="38725" y="18320"/>
                  <a:pt x="38182" y="18360"/>
                  <a:pt x="37639" y="18360"/>
                </a:cubicBezTo>
                <a:cubicBezTo>
                  <a:pt x="37387" y="18360"/>
                  <a:pt x="37136" y="18351"/>
                  <a:pt x="36884" y="18335"/>
                </a:cubicBezTo>
                <a:lnTo>
                  <a:pt x="36833" y="18360"/>
                </a:lnTo>
                <a:cubicBezTo>
                  <a:pt x="36858" y="17283"/>
                  <a:pt x="36807" y="16232"/>
                  <a:pt x="36704" y="15181"/>
                </a:cubicBezTo>
                <a:close/>
                <a:moveTo>
                  <a:pt x="9626" y="15463"/>
                </a:moveTo>
                <a:cubicBezTo>
                  <a:pt x="9677" y="15591"/>
                  <a:pt x="9703" y="15694"/>
                  <a:pt x="9729" y="15796"/>
                </a:cubicBezTo>
                <a:cubicBezTo>
                  <a:pt x="9780" y="16976"/>
                  <a:pt x="9806" y="18130"/>
                  <a:pt x="9754" y="19309"/>
                </a:cubicBezTo>
                <a:cubicBezTo>
                  <a:pt x="9027" y="19309"/>
                  <a:pt x="8284" y="19286"/>
                  <a:pt x="7543" y="19286"/>
                </a:cubicBezTo>
                <a:cubicBezTo>
                  <a:pt x="6926" y="19286"/>
                  <a:pt x="6309" y="19302"/>
                  <a:pt x="5703" y="19360"/>
                </a:cubicBezTo>
                <a:cubicBezTo>
                  <a:pt x="5703" y="19335"/>
                  <a:pt x="5703" y="19309"/>
                  <a:pt x="5703" y="19284"/>
                </a:cubicBezTo>
                <a:cubicBezTo>
                  <a:pt x="5805" y="18078"/>
                  <a:pt x="5780" y="16847"/>
                  <a:pt x="5652" y="15642"/>
                </a:cubicBezTo>
                <a:cubicBezTo>
                  <a:pt x="6501" y="15536"/>
                  <a:pt x="7363" y="15479"/>
                  <a:pt x="8229" y="15479"/>
                </a:cubicBezTo>
                <a:cubicBezTo>
                  <a:pt x="8617" y="15479"/>
                  <a:pt x="9006" y="15490"/>
                  <a:pt x="9395" y="15514"/>
                </a:cubicBezTo>
                <a:cubicBezTo>
                  <a:pt x="9472" y="15514"/>
                  <a:pt x="9549" y="15488"/>
                  <a:pt x="9626" y="15463"/>
                </a:cubicBezTo>
                <a:close/>
                <a:moveTo>
                  <a:pt x="39127" y="23610"/>
                </a:moveTo>
                <a:cubicBezTo>
                  <a:pt x="39277" y="23610"/>
                  <a:pt x="39427" y="23613"/>
                  <a:pt x="39576" y="23617"/>
                </a:cubicBezTo>
                <a:cubicBezTo>
                  <a:pt x="39679" y="24591"/>
                  <a:pt x="39602" y="25592"/>
                  <a:pt x="39653" y="26592"/>
                </a:cubicBezTo>
                <a:cubicBezTo>
                  <a:pt x="38884" y="26592"/>
                  <a:pt x="38089" y="26720"/>
                  <a:pt x="37346" y="26976"/>
                </a:cubicBezTo>
                <a:cubicBezTo>
                  <a:pt x="37397" y="25874"/>
                  <a:pt x="37294" y="24797"/>
                  <a:pt x="37063" y="23720"/>
                </a:cubicBezTo>
                <a:cubicBezTo>
                  <a:pt x="37739" y="23656"/>
                  <a:pt x="38431" y="23610"/>
                  <a:pt x="39127" y="23610"/>
                </a:cubicBezTo>
                <a:close/>
                <a:moveTo>
                  <a:pt x="8390" y="25533"/>
                </a:moveTo>
                <a:cubicBezTo>
                  <a:pt x="8597" y="25533"/>
                  <a:pt x="8804" y="25536"/>
                  <a:pt x="9011" y="25540"/>
                </a:cubicBezTo>
                <a:lnTo>
                  <a:pt x="9241" y="25745"/>
                </a:lnTo>
                <a:cubicBezTo>
                  <a:pt x="9344" y="26617"/>
                  <a:pt x="9395" y="27489"/>
                  <a:pt x="9344" y="28361"/>
                </a:cubicBezTo>
                <a:cubicBezTo>
                  <a:pt x="8088" y="28540"/>
                  <a:pt x="6857" y="28848"/>
                  <a:pt x="5626" y="28976"/>
                </a:cubicBezTo>
                <a:cubicBezTo>
                  <a:pt x="5626" y="28976"/>
                  <a:pt x="5626" y="28951"/>
                  <a:pt x="5626" y="28951"/>
                </a:cubicBezTo>
                <a:cubicBezTo>
                  <a:pt x="5677" y="27848"/>
                  <a:pt x="5677" y="26720"/>
                  <a:pt x="5626" y="25617"/>
                </a:cubicBezTo>
                <a:cubicBezTo>
                  <a:pt x="6547" y="25575"/>
                  <a:pt x="7468" y="25533"/>
                  <a:pt x="8390" y="25533"/>
                </a:cubicBezTo>
                <a:close/>
                <a:moveTo>
                  <a:pt x="31781" y="4642"/>
                </a:moveTo>
                <a:cubicBezTo>
                  <a:pt x="30961" y="9796"/>
                  <a:pt x="31550" y="14924"/>
                  <a:pt x="31807" y="20104"/>
                </a:cubicBezTo>
                <a:cubicBezTo>
                  <a:pt x="31909" y="22361"/>
                  <a:pt x="32217" y="24566"/>
                  <a:pt x="32345" y="26822"/>
                </a:cubicBezTo>
                <a:cubicBezTo>
                  <a:pt x="32473" y="28848"/>
                  <a:pt x="32550" y="31053"/>
                  <a:pt x="31858" y="33002"/>
                </a:cubicBezTo>
                <a:lnTo>
                  <a:pt x="31858" y="32977"/>
                </a:lnTo>
                <a:cubicBezTo>
                  <a:pt x="31807" y="33054"/>
                  <a:pt x="31807" y="33130"/>
                  <a:pt x="31832" y="33207"/>
                </a:cubicBezTo>
                <a:cubicBezTo>
                  <a:pt x="31294" y="33566"/>
                  <a:pt x="30755" y="33900"/>
                  <a:pt x="30166" y="34156"/>
                </a:cubicBezTo>
                <a:cubicBezTo>
                  <a:pt x="27653" y="34182"/>
                  <a:pt x="25114" y="34207"/>
                  <a:pt x="22601" y="34259"/>
                </a:cubicBezTo>
                <a:cubicBezTo>
                  <a:pt x="20037" y="34079"/>
                  <a:pt x="17473" y="33925"/>
                  <a:pt x="14908" y="33823"/>
                </a:cubicBezTo>
                <a:cubicBezTo>
                  <a:pt x="15319" y="29464"/>
                  <a:pt x="15062" y="25053"/>
                  <a:pt x="14703" y="20694"/>
                </a:cubicBezTo>
                <a:cubicBezTo>
                  <a:pt x="14319" y="15540"/>
                  <a:pt x="13755" y="10386"/>
                  <a:pt x="13755" y="5206"/>
                </a:cubicBezTo>
                <a:lnTo>
                  <a:pt x="13755" y="5206"/>
                </a:lnTo>
                <a:cubicBezTo>
                  <a:pt x="15784" y="5336"/>
                  <a:pt x="17820" y="5401"/>
                  <a:pt x="19857" y="5401"/>
                </a:cubicBezTo>
                <a:cubicBezTo>
                  <a:pt x="23841" y="5401"/>
                  <a:pt x="27828" y="5151"/>
                  <a:pt x="31781" y="4642"/>
                </a:cubicBezTo>
                <a:close/>
                <a:moveTo>
                  <a:pt x="39628" y="31464"/>
                </a:moveTo>
                <a:cubicBezTo>
                  <a:pt x="39730" y="32489"/>
                  <a:pt x="39782" y="33515"/>
                  <a:pt x="39782" y="34566"/>
                </a:cubicBezTo>
                <a:cubicBezTo>
                  <a:pt x="39012" y="34592"/>
                  <a:pt x="38269" y="34669"/>
                  <a:pt x="37551" y="34823"/>
                </a:cubicBezTo>
                <a:cubicBezTo>
                  <a:pt x="37397" y="34336"/>
                  <a:pt x="37474" y="33720"/>
                  <a:pt x="37474" y="33207"/>
                </a:cubicBezTo>
                <a:cubicBezTo>
                  <a:pt x="37499" y="32720"/>
                  <a:pt x="37474" y="32259"/>
                  <a:pt x="37474" y="31771"/>
                </a:cubicBezTo>
                <a:cubicBezTo>
                  <a:pt x="38192" y="31720"/>
                  <a:pt x="38910" y="31592"/>
                  <a:pt x="39628" y="31464"/>
                </a:cubicBezTo>
                <a:close/>
                <a:moveTo>
                  <a:pt x="9344" y="33259"/>
                </a:moveTo>
                <a:cubicBezTo>
                  <a:pt x="9447" y="33951"/>
                  <a:pt x="9498" y="34643"/>
                  <a:pt x="9447" y="35336"/>
                </a:cubicBezTo>
                <a:cubicBezTo>
                  <a:pt x="8485" y="35672"/>
                  <a:pt x="7479" y="35851"/>
                  <a:pt x="6470" y="35851"/>
                </a:cubicBezTo>
                <a:cubicBezTo>
                  <a:pt x="6402" y="35851"/>
                  <a:pt x="6335" y="35850"/>
                  <a:pt x="6267" y="35849"/>
                </a:cubicBezTo>
                <a:cubicBezTo>
                  <a:pt x="6267" y="35746"/>
                  <a:pt x="6267" y="35592"/>
                  <a:pt x="6241" y="35541"/>
                </a:cubicBezTo>
                <a:lnTo>
                  <a:pt x="6241" y="34515"/>
                </a:lnTo>
                <a:lnTo>
                  <a:pt x="6241" y="33695"/>
                </a:lnTo>
                <a:cubicBezTo>
                  <a:pt x="7241" y="33412"/>
                  <a:pt x="8293" y="33259"/>
                  <a:pt x="9344" y="33259"/>
                </a:cubicBezTo>
                <a:close/>
                <a:moveTo>
                  <a:pt x="44320" y="0"/>
                </a:moveTo>
                <a:cubicBezTo>
                  <a:pt x="34089" y="154"/>
                  <a:pt x="23960" y="1180"/>
                  <a:pt x="13780" y="1385"/>
                </a:cubicBezTo>
                <a:cubicBezTo>
                  <a:pt x="13703" y="1334"/>
                  <a:pt x="13652" y="1308"/>
                  <a:pt x="13575" y="1283"/>
                </a:cubicBezTo>
                <a:cubicBezTo>
                  <a:pt x="12934" y="1103"/>
                  <a:pt x="12267" y="1000"/>
                  <a:pt x="11601" y="1000"/>
                </a:cubicBezTo>
                <a:cubicBezTo>
                  <a:pt x="11126" y="975"/>
                  <a:pt x="10639" y="968"/>
                  <a:pt x="10149" y="968"/>
                </a:cubicBezTo>
                <a:cubicBezTo>
                  <a:pt x="9658" y="968"/>
                  <a:pt x="9165" y="975"/>
                  <a:pt x="8677" y="975"/>
                </a:cubicBezTo>
                <a:cubicBezTo>
                  <a:pt x="6780" y="1026"/>
                  <a:pt x="4882" y="1103"/>
                  <a:pt x="3010" y="1257"/>
                </a:cubicBezTo>
                <a:lnTo>
                  <a:pt x="1856" y="1180"/>
                </a:lnTo>
                <a:cubicBezTo>
                  <a:pt x="1759" y="1054"/>
                  <a:pt x="1616" y="990"/>
                  <a:pt x="1472" y="990"/>
                </a:cubicBezTo>
                <a:cubicBezTo>
                  <a:pt x="1352" y="990"/>
                  <a:pt x="1232" y="1035"/>
                  <a:pt x="1138" y="1129"/>
                </a:cubicBezTo>
                <a:cubicBezTo>
                  <a:pt x="574" y="1180"/>
                  <a:pt x="549" y="1975"/>
                  <a:pt x="1087" y="2077"/>
                </a:cubicBezTo>
                <a:cubicBezTo>
                  <a:pt x="1497" y="9155"/>
                  <a:pt x="1497" y="16258"/>
                  <a:pt x="1087" y="23335"/>
                </a:cubicBezTo>
                <a:cubicBezTo>
                  <a:pt x="856" y="26951"/>
                  <a:pt x="805" y="30566"/>
                  <a:pt x="754" y="34182"/>
                </a:cubicBezTo>
                <a:cubicBezTo>
                  <a:pt x="754" y="35028"/>
                  <a:pt x="651" y="35874"/>
                  <a:pt x="651" y="36746"/>
                </a:cubicBezTo>
                <a:cubicBezTo>
                  <a:pt x="651" y="37413"/>
                  <a:pt x="703" y="38105"/>
                  <a:pt x="626" y="38797"/>
                </a:cubicBezTo>
                <a:cubicBezTo>
                  <a:pt x="574" y="39003"/>
                  <a:pt x="549" y="39233"/>
                  <a:pt x="549" y="39464"/>
                </a:cubicBezTo>
                <a:cubicBezTo>
                  <a:pt x="1" y="39564"/>
                  <a:pt x="179" y="40389"/>
                  <a:pt x="730" y="40389"/>
                </a:cubicBezTo>
                <a:cubicBezTo>
                  <a:pt x="746" y="40389"/>
                  <a:pt x="763" y="40389"/>
                  <a:pt x="779" y="40387"/>
                </a:cubicBezTo>
                <a:cubicBezTo>
                  <a:pt x="3318" y="40182"/>
                  <a:pt x="5831" y="39900"/>
                  <a:pt x="8370" y="39644"/>
                </a:cubicBezTo>
                <a:cubicBezTo>
                  <a:pt x="8839" y="39654"/>
                  <a:pt x="9307" y="39661"/>
                  <a:pt x="9774" y="39661"/>
                </a:cubicBezTo>
                <a:cubicBezTo>
                  <a:pt x="11707" y="39661"/>
                  <a:pt x="13624" y="39540"/>
                  <a:pt x="15524" y="39003"/>
                </a:cubicBezTo>
                <a:cubicBezTo>
                  <a:pt x="15626" y="38977"/>
                  <a:pt x="15729" y="38926"/>
                  <a:pt x="15832" y="38874"/>
                </a:cubicBezTo>
                <a:cubicBezTo>
                  <a:pt x="18242" y="38644"/>
                  <a:pt x="20678" y="38438"/>
                  <a:pt x="23088" y="38336"/>
                </a:cubicBezTo>
                <a:cubicBezTo>
                  <a:pt x="23659" y="38306"/>
                  <a:pt x="24239" y="38293"/>
                  <a:pt x="24817" y="38293"/>
                </a:cubicBezTo>
                <a:cubicBezTo>
                  <a:pt x="25226" y="38293"/>
                  <a:pt x="25634" y="38300"/>
                  <a:pt x="26037" y="38310"/>
                </a:cubicBezTo>
                <a:cubicBezTo>
                  <a:pt x="27242" y="38413"/>
                  <a:pt x="28448" y="38541"/>
                  <a:pt x="29627" y="38618"/>
                </a:cubicBezTo>
                <a:cubicBezTo>
                  <a:pt x="30213" y="38660"/>
                  <a:pt x="30800" y="38702"/>
                  <a:pt x="31400" y="38702"/>
                </a:cubicBezTo>
                <a:cubicBezTo>
                  <a:pt x="31535" y="38702"/>
                  <a:pt x="31670" y="38700"/>
                  <a:pt x="31807" y="38695"/>
                </a:cubicBezTo>
                <a:cubicBezTo>
                  <a:pt x="34304" y="38898"/>
                  <a:pt x="36802" y="39133"/>
                  <a:pt x="39286" y="39133"/>
                </a:cubicBezTo>
                <a:cubicBezTo>
                  <a:pt x="39940" y="39133"/>
                  <a:pt x="40592" y="39117"/>
                  <a:pt x="41243" y="39079"/>
                </a:cubicBezTo>
                <a:cubicBezTo>
                  <a:pt x="41419" y="39158"/>
                  <a:pt x="41611" y="39191"/>
                  <a:pt x="41806" y="39191"/>
                </a:cubicBezTo>
                <a:cubicBezTo>
                  <a:pt x="41866" y="39191"/>
                  <a:pt x="41926" y="39188"/>
                  <a:pt x="41987" y="39182"/>
                </a:cubicBezTo>
                <a:cubicBezTo>
                  <a:pt x="42192" y="39131"/>
                  <a:pt x="42371" y="39079"/>
                  <a:pt x="42551" y="38977"/>
                </a:cubicBezTo>
                <a:cubicBezTo>
                  <a:pt x="42833" y="38951"/>
                  <a:pt x="43115" y="38900"/>
                  <a:pt x="43423" y="38874"/>
                </a:cubicBezTo>
                <a:cubicBezTo>
                  <a:pt x="43525" y="38849"/>
                  <a:pt x="43628" y="38797"/>
                  <a:pt x="43705" y="38720"/>
                </a:cubicBezTo>
                <a:cubicBezTo>
                  <a:pt x="43705" y="38695"/>
                  <a:pt x="43730" y="38669"/>
                  <a:pt x="43730" y="38669"/>
                </a:cubicBezTo>
                <a:cubicBezTo>
                  <a:pt x="43756" y="38592"/>
                  <a:pt x="43782" y="38515"/>
                  <a:pt x="43782" y="38438"/>
                </a:cubicBezTo>
                <a:cubicBezTo>
                  <a:pt x="43833" y="27797"/>
                  <a:pt x="44295" y="17155"/>
                  <a:pt x="44705" y="6514"/>
                </a:cubicBezTo>
                <a:cubicBezTo>
                  <a:pt x="44987" y="5257"/>
                  <a:pt x="45166" y="3949"/>
                  <a:pt x="44859" y="2744"/>
                </a:cubicBezTo>
                <a:cubicBezTo>
                  <a:pt x="44884" y="2001"/>
                  <a:pt x="44910" y="1257"/>
                  <a:pt x="44936" y="513"/>
                </a:cubicBezTo>
                <a:cubicBezTo>
                  <a:pt x="44961" y="257"/>
                  <a:pt x="44731" y="52"/>
                  <a:pt x="44474" y="26"/>
                </a:cubicBezTo>
                <a:cubicBezTo>
                  <a:pt x="44423" y="26"/>
                  <a:pt x="44372" y="0"/>
                  <a:pt x="44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4" name="Google Shape;324;p36"/>
          <p:cNvGrpSpPr/>
          <p:nvPr/>
        </p:nvGrpSpPr>
        <p:grpSpPr>
          <a:xfrm rot="-5147295">
            <a:off x="7236470" y="3057176"/>
            <a:ext cx="263153" cy="361160"/>
            <a:chOff x="6151609" y="1333970"/>
            <a:chExt cx="201284" cy="346766"/>
          </a:xfrm>
        </p:grpSpPr>
        <p:sp>
          <p:nvSpPr>
            <p:cNvPr id="325" name="Google Shape;325;p36"/>
            <p:cNvSpPr/>
            <p:nvPr/>
          </p:nvSpPr>
          <p:spPr>
            <a:xfrm>
              <a:off x="6151609" y="1333970"/>
              <a:ext cx="81721" cy="97317"/>
            </a:xfrm>
            <a:custGeom>
              <a:avLst/>
              <a:gdLst/>
              <a:ahLst/>
              <a:cxnLst/>
              <a:rect l="l" t="t" r="r" b="b"/>
              <a:pathLst>
                <a:path w="4805" h="5722" extrusionOk="0">
                  <a:moveTo>
                    <a:pt x="4001" y="1"/>
                  </a:moveTo>
                  <a:cubicBezTo>
                    <a:pt x="3877" y="1"/>
                    <a:pt x="3750" y="55"/>
                    <a:pt x="3639" y="183"/>
                  </a:cubicBezTo>
                  <a:cubicBezTo>
                    <a:pt x="2383" y="1671"/>
                    <a:pt x="1229" y="3235"/>
                    <a:pt x="203" y="4876"/>
                  </a:cubicBezTo>
                  <a:cubicBezTo>
                    <a:pt x="0" y="5319"/>
                    <a:pt x="355" y="5722"/>
                    <a:pt x="742" y="5722"/>
                  </a:cubicBezTo>
                  <a:cubicBezTo>
                    <a:pt x="893" y="5722"/>
                    <a:pt x="1048" y="5661"/>
                    <a:pt x="1177" y="5517"/>
                  </a:cubicBezTo>
                  <a:cubicBezTo>
                    <a:pt x="2126" y="3953"/>
                    <a:pt x="3203" y="2466"/>
                    <a:pt x="4408" y="1055"/>
                  </a:cubicBezTo>
                  <a:cubicBezTo>
                    <a:pt x="4804" y="620"/>
                    <a:pt x="4421" y="1"/>
                    <a:pt x="40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36"/>
            <p:cNvSpPr/>
            <p:nvPr/>
          </p:nvSpPr>
          <p:spPr>
            <a:xfrm>
              <a:off x="6192019" y="1460693"/>
              <a:ext cx="127658" cy="76551"/>
            </a:xfrm>
            <a:custGeom>
              <a:avLst/>
              <a:gdLst/>
              <a:ahLst/>
              <a:cxnLst/>
              <a:rect l="l" t="t" r="r" b="b"/>
              <a:pathLst>
                <a:path w="7506" h="4501" extrusionOk="0">
                  <a:moveTo>
                    <a:pt x="6655" y="0"/>
                  </a:moveTo>
                  <a:cubicBezTo>
                    <a:pt x="6572" y="0"/>
                    <a:pt x="6483" y="21"/>
                    <a:pt x="6392" y="66"/>
                  </a:cubicBezTo>
                  <a:cubicBezTo>
                    <a:pt x="4392" y="1066"/>
                    <a:pt x="2545" y="2323"/>
                    <a:pt x="571" y="3400"/>
                  </a:cubicBezTo>
                  <a:cubicBezTo>
                    <a:pt x="1" y="3707"/>
                    <a:pt x="312" y="4500"/>
                    <a:pt x="830" y="4500"/>
                  </a:cubicBezTo>
                  <a:cubicBezTo>
                    <a:pt x="918" y="4500"/>
                    <a:pt x="1012" y="4478"/>
                    <a:pt x="1109" y="4425"/>
                  </a:cubicBezTo>
                  <a:cubicBezTo>
                    <a:pt x="3084" y="3374"/>
                    <a:pt x="4930" y="2092"/>
                    <a:pt x="6930" y="1092"/>
                  </a:cubicBezTo>
                  <a:cubicBezTo>
                    <a:pt x="7506" y="804"/>
                    <a:pt x="7183" y="0"/>
                    <a:pt x="66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36"/>
            <p:cNvSpPr/>
            <p:nvPr/>
          </p:nvSpPr>
          <p:spPr>
            <a:xfrm>
              <a:off x="6227004" y="1631125"/>
              <a:ext cx="125890" cy="49611"/>
            </a:xfrm>
            <a:custGeom>
              <a:avLst/>
              <a:gdLst/>
              <a:ahLst/>
              <a:cxnLst/>
              <a:rect l="l" t="t" r="r" b="b"/>
              <a:pathLst>
                <a:path w="7402" h="2917" extrusionOk="0">
                  <a:moveTo>
                    <a:pt x="779" y="1"/>
                  </a:moveTo>
                  <a:cubicBezTo>
                    <a:pt x="217" y="1"/>
                    <a:pt x="0" y="920"/>
                    <a:pt x="616" y="1148"/>
                  </a:cubicBezTo>
                  <a:cubicBezTo>
                    <a:pt x="2514" y="1841"/>
                    <a:pt x="4412" y="2430"/>
                    <a:pt x="6360" y="2892"/>
                  </a:cubicBezTo>
                  <a:cubicBezTo>
                    <a:pt x="6420" y="2909"/>
                    <a:pt x="6477" y="2917"/>
                    <a:pt x="6531" y="2917"/>
                  </a:cubicBezTo>
                  <a:cubicBezTo>
                    <a:pt x="7134" y="2917"/>
                    <a:pt x="7401" y="1954"/>
                    <a:pt x="6719" y="1789"/>
                  </a:cubicBezTo>
                  <a:cubicBezTo>
                    <a:pt x="4771" y="1328"/>
                    <a:pt x="2873" y="738"/>
                    <a:pt x="1001" y="46"/>
                  </a:cubicBezTo>
                  <a:cubicBezTo>
                    <a:pt x="922" y="15"/>
                    <a:pt x="848" y="1"/>
                    <a:pt x="7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 name="Google Shape;365;p39"/>
          <p:cNvGrpSpPr/>
          <p:nvPr/>
        </p:nvGrpSpPr>
        <p:grpSpPr>
          <a:xfrm rot="-695300" flipH="1">
            <a:off x="506367" y="1618499"/>
            <a:ext cx="2103935" cy="1348500"/>
            <a:chOff x="3489970" y="2393010"/>
            <a:chExt cx="700420" cy="450189"/>
          </a:xfrm>
        </p:grpSpPr>
        <p:sp>
          <p:nvSpPr>
            <p:cNvPr id="22" name="Google Shape;366;p39"/>
            <p:cNvSpPr/>
            <p:nvPr/>
          </p:nvSpPr>
          <p:spPr>
            <a:xfrm>
              <a:off x="3489970" y="2393010"/>
              <a:ext cx="700420" cy="450189"/>
            </a:xfrm>
            <a:custGeom>
              <a:avLst/>
              <a:gdLst/>
              <a:ahLst/>
              <a:cxnLst/>
              <a:rect l="l" t="t" r="r" b="b"/>
              <a:pathLst>
                <a:path w="41183" h="26470" extrusionOk="0">
                  <a:moveTo>
                    <a:pt x="5950" y="9354"/>
                  </a:moveTo>
                  <a:cubicBezTo>
                    <a:pt x="5924" y="9380"/>
                    <a:pt x="5924" y="9406"/>
                    <a:pt x="5898" y="9431"/>
                  </a:cubicBezTo>
                  <a:cubicBezTo>
                    <a:pt x="5667" y="9636"/>
                    <a:pt x="5462" y="9816"/>
                    <a:pt x="5232" y="9995"/>
                  </a:cubicBezTo>
                  <a:cubicBezTo>
                    <a:pt x="5462" y="9765"/>
                    <a:pt x="5719" y="9559"/>
                    <a:pt x="5950" y="9354"/>
                  </a:cubicBezTo>
                  <a:close/>
                  <a:moveTo>
                    <a:pt x="28196" y="1"/>
                  </a:moveTo>
                  <a:cubicBezTo>
                    <a:pt x="28093" y="1"/>
                    <a:pt x="28008" y="54"/>
                    <a:pt x="27951" y="149"/>
                  </a:cubicBezTo>
                  <a:cubicBezTo>
                    <a:pt x="27822" y="379"/>
                    <a:pt x="27746" y="610"/>
                    <a:pt x="27669" y="841"/>
                  </a:cubicBezTo>
                  <a:cubicBezTo>
                    <a:pt x="27207" y="1636"/>
                    <a:pt x="27053" y="2815"/>
                    <a:pt x="27540" y="3559"/>
                  </a:cubicBezTo>
                  <a:cubicBezTo>
                    <a:pt x="27566" y="3636"/>
                    <a:pt x="27592" y="3739"/>
                    <a:pt x="27617" y="3841"/>
                  </a:cubicBezTo>
                  <a:cubicBezTo>
                    <a:pt x="27779" y="4315"/>
                    <a:pt x="28024" y="4492"/>
                    <a:pt x="28294" y="4492"/>
                  </a:cubicBezTo>
                  <a:cubicBezTo>
                    <a:pt x="28622" y="4492"/>
                    <a:pt x="28988" y="4228"/>
                    <a:pt x="29284" y="3918"/>
                  </a:cubicBezTo>
                  <a:cubicBezTo>
                    <a:pt x="30310" y="5508"/>
                    <a:pt x="31412" y="7098"/>
                    <a:pt x="32310" y="8764"/>
                  </a:cubicBezTo>
                  <a:cubicBezTo>
                    <a:pt x="32848" y="9739"/>
                    <a:pt x="33361" y="10585"/>
                    <a:pt x="34156" y="11226"/>
                  </a:cubicBezTo>
                  <a:cubicBezTo>
                    <a:pt x="33185" y="11090"/>
                    <a:pt x="32199" y="11028"/>
                    <a:pt x="31221" y="11028"/>
                  </a:cubicBezTo>
                  <a:cubicBezTo>
                    <a:pt x="30908" y="11028"/>
                    <a:pt x="30595" y="11034"/>
                    <a:pt x="30284" y="11047"/>
                  </a:cubicBezTo>
                  <a:cubicBezTo>
                    <a:pt x="28105" y="11175"/>
                    <a:pt x="22258" y="12149"/>
                    <a:pt x="23976" y="15585"/>
                  </a:cubicBezTo>
                  <a:lnTo>
                    <a:pt x="23848" y="15585"/>
                  </a:lnTo>
                  <a:cubicBezTo>
                    <a:pt x="22505" y="15720"/>
                    <a:pt x="21142" y="15795"/>
                    <a:pt x="19794" y="15795"/>
                  </a:cubicBezTo>
                  <a:cubicBezTo>
                    <a:pt x="19598" y="15795"/>
                    <a:pt x="19402" y="15794"/>
                    <a:pt x="19207" y="15791"/>
                  </a:cubicBezTo>
                  <a:cubicBezTo>
                    <a:pt x="19556" y="12908"/>
                    <a:pt x="15515" y="12480"/>
                    <a:pt x="12979" y="12480"/>
                  </a:cubicBezTo>
                  <a:cubicBezTo>
                    <a:pt x="12537" y="12480"/>
                    <a:pt x="12141" y="12493"/>
                    <a:pt x="11822" y="12508"/>
                  </a:cubicBezTo>
                  <a:cubicBezTo>
                    <a:pt x="10514" y="12585"/>
                    <a:pt x="9206" y="12790"/>
                    <a:pt x="7924" y="13098"/>
                  </a:cubicBezTo>
                  <a:cubicBezTo>
                    <a:pt x="10898" y="9893"/>
                    <a:pt x="14181" y="6970"/>
                    <a:pt x="16848" y="3508"/>
                  </a:cubicBezTo>
                  <a:cubicBezTo>
                    <a:pt x="16893" y="3538"/>
                    <a:pt x="16946" y="3550"/>
                    <a:pt x="17004" y="3550"/>
                  </a:cubicBezTo>
                  <a:cubicBezTo>
                    <a:pt x="17045" y="3550"/>
                    <a:pt x="17087" y="3544"/>
                    <a:pt x="17130" y="3533"/>
                  </a:cubicBezTo>
                  <a:cubicBezTo>
                    <a:pt x="17566" y="3995"/>
                    <a:pt x="18130" y="4226"/>
                    <a:pt x="18642" y="4687"/>
                  </a:cubicBezTo>
                  <a:cubicBezTo>
                    <a:pt x="18708" y="4743"/>
                    <a:pt x="18786" y="4769"/>
                    <a:pt x="18863" y="4769"/>
                  </a:cubicBezTo>
                  <a:cubicBezTo>
                    <a:pt x="19000" y="4769"/>
                    <a:pt x="19132" y="4690"/>
                    <a:pt x="19181" y="4559"/>
                  </a:cubicBezTo>
                  <a:cubicBezTo>
                    <a:pt x="19514" y="3405"/>
                    <a:pt x="20078" y="1149"/>
                    <a:pt x="18386" y="764"/>
                  </a:cubicBezTo>
                  <a:cubicBezTo>
                    <a:pt x="18200" y="720"/>
                    <a:pt x="18010" y="700"/>
                    <a:pt x="17818" y="700"/>
                  </a:cubicBezTo>
                  <a:cubicBezTo>
                    <a:pt x="16442" y="700"/>
                    <a:pt x="14933" y="1727"/>
                    <a:pt x="13899" y="2380"/>
                  </a:cubicBezTo>
                  <a:cubicBezTo>
                    <a:pt x="12027" y="3559"/>
                    <a:pt x="10360" y="5046"/>
                    <a:pt x="8642" y="6405"/>
                  </a:cubicBezTo>
                  <a:cubicBezTo>
                    <a:pt x="5667" y="8739"/>
                    <a:pt x="2719" y="11226"/>
                    <a:pt x="385" y="14226"/>
                  </a:cubicBezTo>
                  <a:cubicBezTo>
                    <a:pt x="231" y="14406"/>
                    <a:pt x="308" y="14662"/>
                    <a:pt x="513" y="14739"/>
                  </a:cubicBezTo>
                  <a:cubicBezTo>
                    <a:pt x="513" y="14816"/>
                    <a:pt x="539" y="14893"/>
                    <a:pt x="565" y="14970"/>
                  </a:cubicBezTo>
                  <a:lnTo>
                    <a:pt x="385" y="14970"/>
                  </a:lnTo>
                  <a:cubicBezTo>
                    <a:pt x="129" y="14970"/>
                    <a:pt x="0" y="15278"/>
                    <a:pt x="154" y="15483"/>
                  </a:cubicBezTo>
                  <a:cubicBezTo>
                    <a:pt x="103" y="15534"/>
                    <a:pt x="77" y="15611"/>
                    <a:pt x="77" y="15688"/>
                  </a:cubicBezTo>
                  <a:cubicBezTo>
                    <a:pt x="77" y="17534"/>
                    <a:pt x="77" y="19380"/>
                    <a:pt x="488" y="21175"/>
                  </a:cubicBezTo>
                  <a:cubicBezTo>
                    <a:pt x="539" y="21304"/>
                    <a:pt x="667" y="21406"/>
                    <a:pt x="795" y="21406"/>
                  </a:cubicBezTo>
                  <a:lnTo>
                    <a:pt x="5796" y="21406"/>
                  </a:lnTo>
                  <a:cubicBezTo>
                    <a:pt x="6103" y="21329"/>
                    <a:pt x="6103" y="20868"/>
                    <a:pt x="5796" y="20791"/>
                  </a:cubicBezTo>
                  <a:lnTo>
                    <a:pt x="1077" y="20791"/>
                  </a:lnTo>
                  <a:cubicBezTo>
                    <a:pt x="718" y="19098"/>
                    <a:pt x="718" y="17380"/>
                    <a:pt x="718" y="15688"/>
                  </a:cubicBezTo>
                  <a:cubicBezTo>
                    <a:pt x="718" y="15662"/>
                    <a:pt x="718" y="15611"/>
                    <a:pt x="693" y="15585"/>
                  </a:cubicBezTo>
                  <a:cubicBezTo>
                    <a:pt x="1436" y="15585"/>
                    <a:pt x="2180" y="15662"/>
                    <a:pt x="2924" y="15714"/>
                  </a:cubicBezTo>
                  <a:cubicBezTo>
                    <a:pt x="2983" y="15758"/>
                    <a:pt x="3060" y="15786"/>
                    <a:pt x="3134" y="15786"/>
                  </a:cubicBezTo>
                  <a:cubicBezTo>
                    <a:pt x="3188" y="15786"/>
                    <a:pt x="3240" y="15771"/>
                    <a:pt x="3283" y="15739"/>
                  </a:cubicBezTo>
                  <a:lnTo>
                    <a:pt x="4103" y="15816"/>
                  </a:lnTo>
                  <a:cubicBezTo>
                    <a:pt x="4360" y="15867"/>
                    <a:pt x="4590" y="15919"/>
                    <a:pt x="4821" y="15944"/>
                  </a:cubicBezTo>
                  <a:lnTo>
                    <a:pt x="4924" y="15944"/>
                  </a:lnTo>
                  <a:lnTo>
                    <a:pt x="5591" y="16021"/>
                  </a:lnTo>
                  <a:cubicBezTo>
                    <a:pt x="5604" y="16023"/>
                    <a:pt x="5616" y="16023"/>
                    <a:pt x="5629" y="16023"/>
                  </a:cubicBezTo>
                  <a:cubicBezTo>
                    <a:pt x="5855" y="16023"/>
                    <a:pt x="5921" y="15807"/>
                    <a:pt x="5873" y="15637"/>
                  </a:cubicBezTo>
                  <a:cubicBezTo>
                    <a:pt x="5924" y="15534"/>
                    <a:pt x="5924" y="15432"/>
                    <a:pt x="5873" y="15329"/>
                  </a:cubicBezTo>
                  <a:cubicBezTo>
                    <a:pt x="5565" y="14842"/>
                    <a:pt x="6026" y="14457"/>
                    <a:pt x="6796" y="14149"/>
                  </a:cubicBezTo>
                  <a:cubicBezTo>
                    <a:pt x="6814" y="14154"/>
                    <a:pt x="6832" y="14156"/>
                    <a:pt x="6850" y="14156"/>
                  </a:cubicBezTo>
                  <a:cubicBezTo>
                    <a:pt x="6934" y="14156"/>
                    <a:pt x="7014" y="14110"/>
                    <a:pt x="7078" y="14047"/>
                  </a:cubicBezTo>
                  <a:lnTo>
                    <a:pt x="7078" y="14021"/>
                  </a:lnTo>
                  <a:cubicBezTo>
                    <a:pt x="8796" y="13431"/>
                    <a:pt x="11591" y="13149"/>
                    <a:pt x="12027" y="13124"/>
                  </a:cubicBezTo>
                  <a:cubicBezTo>
                    <a:pt x="12293" y="13111"/>
                    <a:pt x="12659" y="13099"/>
                    <a:pt x="13083" y="13099"/>
                  </a:cubicBezTo>
                  <a:cubicBezTo>
                    <a:pt x="15275" y="13099"/>
                    <a:pt x="19021" y="13432"/>
                    <a:pt x="18591" y="15816"/>
                  </a:cubicBezTo>
                  <a:cubicBezTo>
                    <a:pt x="18566" y="15893"/>
                    <a:pt x="18566" y="15944"/>
                    <a:pt x="18591" y="15996"/>
                  </a:cubicBezTo>
                  <a:cubicBezTo>
                    <a:pt x="18514" y="16201"/>
                    <a:pt x="18668" y="16406"/>
                    <a:pt x="18873" y="16432"/>
                  </a:cubicBezTo>
                  <a:cubicBezTo>
                    <a:pt x="19085" y="16435"/>
                    <a:pt x="19297" y="16436"/>
                    <a:pt x="19508" y="16436"/>
                  </a:cubicBezTo>
                  <a:cubicBezTo>
                    <a:pt x="20963" y="16436"/>
                    <a:pt x="22415" y="16361"/>
                    <a:pt x="23848" y="16226"/>
                  </a:cubicBezTo>
                  <a:cubicBezTo>
                    <a:pt x="24053" y="16201"/>
                    <a:pt x="24207" y="15996"/>
                    <a:pt x="24130" y="15791"/>
                  </a:cubicBezTo>
                  <a:lnTo>
                    <a:pt x="24130" y="15791"/>
                  </a:lnTo>
                  <a:cubicBezTo>
                    <a:pt x="24170" y="15805"/>
                    <a:pt x="24210" y="15812"/>
                    <a:pt x="24249" y="15812"/>
                  </a:cubicBezTo>
                  <a:cubicBezTo>
                    <a:pt x="24478" y="15812"/>
                    <a:pt x="24650" y="15570"/>
                    <a:pt x="24540" y="15329"/>
                  </a:cubicBezTo>
                  <a:cubicBezTo>
                    <a:pt x="23104" y="12534"/>
                    <a:pt x="28464" y="11842"/>
                    <a:pt x="30105" y="11713"/>
                  </a:cubicBezTo>
                  <a:cubicBezTo>
                    <a:pt x="30512" y="11690"/>
                    <a:pt x="30920" y="11679"/>
                    <a:pt x="31327" y="11679"/>
                  </a:cubicBezTo>
                  <a:cubicBezTo>
                    <a:pt x="32277" y="11679"/>
                    <a:pt x="33223" y="11742"/>
                    <a:pt x="34156" y="11867"/>
                  </a:cubicBezTo>
                  <a:cubicBezTo>
                    <a:pt x="34207" y="11944"/>
                    <a:pt x="34284" y="11995"/>
                    <a:pt x="34361" y="11995"/>
                  </a:cubicBezTo>
                  <a:cubicBezTo>
                    <a:pt x="35438" y="12124"/>
                    <a:pt x="35900" y="12944"/>
                    <a:pt x="36156" y="13919"/>
                  </a:cubicBezTo>
                  <a:cubicBezTo>
                    <a:pt x="36156" y="13970"/>
                    <a:pt x="36182" y="14021"/>
                    <a:pt x="36233" y="14072"/>
                  </a:cubicBezTo>
                  <a:cubicBezTo>
                    <a:pt x="36259" y="14201"/>
                    <a:pt x="36387" y="14278"/>
                    <a:pt x="36515" y="14278"/>
                  </a:cubicBezTo>
                  <a:cubicBezTo>
                    <a:pt x="36810" y="14278"/>
                    <a:pt x="37438" y="14329"/>
                    <a:pt x="38121" y="14329"/>
                  </a:cubicBezTo>
                  <a:cubicBezTo>
                    <a:pt x="38804" y="14329"/>
                    <a:pt x="39541" y="14278"/>
                    <a:pt x="40054" y="14072"/>
                  </a:cubicBezTo>
                  <a:cubicBezTo>
                    <a:pt x="40362" y="15278"/>
                    <a:pt x="40515" y="16508"/>
                    <a:pt x="40567" y="17739"/>
                  </a:cubicBezTo>
                  <a:cubicBezTo>
                    <a:pt x="39849" y="17944"/>
                    <a:pt x="39131" y="18047"/>
                    <a:pt x="38387" y="18098"/>
                  </a:cubicBezTo>
                  <a:cubicBezTo>
                    <a:pt x="38259" y="18098"/>
                    <a:pt x="38131" y="18175"/>
                    <a:pt x="38105" y="18303"/>
                  </a:cubicBezTo>
                  <a:cubicBezTo>
                    <a:pt x="38079" y="18329"/>
                    <a:pt x="38079" y="18380"/>
                    <a:pt x="38079" y="18406"/>
                  </a:cubicBezTo>
                  <a:cubicBezTo>
                    <a:pt x="37900" y="20073"/>
                    <a:pt x="37259" y="21560"/>
                    <a:pt x="35849" y="22586"/>
                  </a:cubicBezTo>
                  <a:cubicBezTo>
                    <a:pt x="34464" y="23586"/>
                    <a:pt x="32695" y="23868"/>
                    <a:pt x="31079" y="24073"/>
                  </a:cubicBezTo>
                  <a:cubicBezTo>
                    <a:pt x="30383" y="24156"/>
                    <a:pt x="29675" y="24222"/>
                    <a:pt x="28972" y="24222"/>
                  </a:cubicBezTo>
                  <a:cubicBezTo>
                    <a:pt x="28148" y="24222"/>
                    <a:pt x="27329" y="24131"/>
                    <a:pt x="26540" y="23868"/>
                  </a:cubicBezTo>
                  <a:cubicBezTo>
                    <a:pt x="24822" y="23278"/>
                    <a:pt x="24156" y="21534"/>
                    <a:pt x="23950" y="19868"/>
                  </a:cubicBezTo>
                  <a:cubicBezTo>
                    <a:pt x="23922" y="19668"/>
                    <a:pt x="23750" y="19563"/>
                    <a:pt x="23594" y="19563"/>
                  </a:cubicBezTo>
                  <a:cubicBezTo>
                    <a:pt x="23471" y="19563"/>
                    <a:pt x="23358" y="19629"/>
                    <a:pt x="23335" y="19765"/>
                  </a:cubicBezTo>
                  <a:cubicBezTo>
                    <a:pt x="22258" y="19868"/>
                    <a:pt x="21207" y="20073"/>
                    <a:pt x="20207" y="20406"/>
                  </a:cubicBezTo>
                  <a:cubicBezTo>
                    <a:pt x="20185" y="20402"/>
                    <a:pt x="20163" y="20400"/>
                    <a:pt x="20141" y="20400"/>
                  </a:cubicBezTo>
                  <a:cubicBezTo>
                    <a:pt x="20036" y="20400"/>
                    <a:pt x="19937" y="20449"/>
                    <a:pt x="19873" y="20534"/>
                  </a:cubicBezTo>
                  <a:lnTo>
                    <a:pt x="19617" y="20611"/>
                  </a:lnTo>
                  <a:cubicBezTo>
                    <a:pt x="19309" y="20688"/>
                    <a:pt x="19309" y="21124"/>
                    <a:pt x="19617" y="21227"/>
                  </a:cubicBezTo>
                  <a:cubicBezTo>
                    <a:pt x="19258" y="22586"/>
                    <a:pt x="19001" y="24560"/>
                    <a:pt x="17796" y="25073"/>
                  </a:cubicBezTo>
                  <a:cubicBezTo>
                    <a:pt x="16360" y="25663"/>
                    <a:pt x="14642" y="25688"/>
                    <a:pt x="13129" y="25765"/>
                  </a:cubicBezTo>
                  <a:cubicBezTo>
                    <a:pt x="12525" y="25788"/>
                    <a:pt x="11882" y="25839"/>
                    <a:pt x="11242" y="25839"/>
                  </a:cubicBezTo>
                  <a:cubicBezTo>
                    <a:pt x="10416" y="25839"/>
                    <a:pt x="9595" y="25753"/>
                    <a:pt x="8873" y="25406"/>
                  </a:cubicBezTo>
                  <a:cubicBezTo>
                    <a:pt x="7591" y="24765"/>
                    <a:pt x="7001" y="23022"/>
                    <a:pt x="6437" y="21791"/>
                  </a:cubicBezTo>
                  <a:cubicBezTo>
                    <a:pt x="6389" y="21679"/>
                    <a:pt x="6303" y="21632"/>
                    <a:pt x="6214" y="21632"/>
                  </a:cubicBezTo>
                  <a:cubicBezTo>
                    <a:pt x="6016" y="21632"/>
                    <a:pt x="5800" y="21860"/>
                    <a:pt x="5924" y="22124"/>
                  </a:cubicBezTo>
                  <a:cubicBezTo>
                    <a:pt x="6514" y="23483"/>
                    <a:pt x="7103" y="25022"/>
                    <a:pt x="8411" y="25868"/>
                  </a:cubicBezTo>
                  <a:cubicBezTo>
                    <a:pt x="9182" y="26352"/>
                    <a:pt x="10157" y="26470"/>
                    <a:pt x="11138" y="26470"/>
                  </a:cubicBezTo>
                  <a:cubicBezTo>
                    <a:pt x="11822" y="26470"/>
                    <a:pt x="12508" y="26412"/>
                    <a:pt x="13129" y="26381"/>
                  </a:cubicBezTo>
                  <a:cubicBezTo>
                    <a:pt x="14822" y="26330"/>
                    <a:pt x="16796" y="26253"/>
                    <a:pt x="18335" y="25509"/>
                  </a:cubicBezTo>
                  <a:cubicBezTo>
                    <a:pt x="18976" y="25176"/>
                    <a:pt x="19258" y="24355"/>
                    <a:pt x="19514" y="23714"/>
                  </a:cubicBezTo>
                  <a:cubicBezTo>
                    <a:pt x="19822" y="22842"/>
                    <a:pt x="20002" y="21919"/>
                    <a:pt x="20309" y="21047"/>
                  </a:cubicBezTo>
                  <a:cubicBezTo>
                    <a:pt x="21309" y="20688"/>
                    <a:pt x="22335" y="20483"/>
                    <a:pt x="23386" y="20406"/>
                  </a:cubicBezTo>
                  <a:cubicBezTo>
                    <a:pt x="23643" y="21893"/>
                    <a:pt x="24233" y="23227"/>
                    <a:pt x="25566" y="24099"/>
                  </a:cubicBezTo>
                  <a:cubicBezTo>
                    <a:pt x="26500" y="24686"/>
                    <a:pt x="27620" y="24858"/>
                    <a:pt x="28743" y="24858"/>
                  </a:cubicBezTo>
                  <a:cubicBezTo>
                    <a:pt x="29532" y="24858"/>
                    <a:pt x="30323" y="24773"/>
                    <a:pt x="31053" y="24688"/>
                  </a:cubicBezTo>
                  <a:cubicBezTo>
                    <a:pt x="32900" y="24483"/>
                    <a:pt x="34797" y="24073"/>
                    <a:pt x="36336" y="22996"/>
                  </a:cubicBezTo>
                  <a:cubicBezTo>
                    <a:pt x="37746" y="21970"/>
                    <a:pt x="38413" y="20381"/>
                    <a:pt x="38644" y="18714"/>
                  </a:cubicBezTo>
                  <a:cubicBezTo>
                    <a:pt x="39413" y="18637"/>
                    <a:pt x="40182" y="18509"/>
                    <a:pt x="40951" y="18303"/>
                  </a:cubicBezTo>
                  <a:cubicBezTo>
                    <a:pt x="41028" y="18278"/>
                    <a:pt x="41105" y="18227"/>
                    <a:pt x="41131" y="18150"/>
                  </a:cubicBezTo>
                  <a:cubicBezTo>
                    <a:pt x="41156" y="18098"/>
                    <a:pt x="41182" y="18047"/>
                    <a:pt x="41182" y="17996"/>
                  </a:cubicBezTo>
                  <a:cubicBezTo>
                    <a:pt x="41156" y="16534"/>
                    <a:pt x="40977" y="15047"/>
                    <a:pt x="40592" y="13637"/>
                  </a:cubicBezTo>
                  <a:cubicBezTo>
                    <a:pt x="40721" y="13354"/>
                    <a:pt x="40695" y="13047"/>
                    <a:pt x="40541" y="12790"/>
                  </a:cubicBezTo>
                  <a:cubicBezTo>
                    <a:pt x="40567" y="12688"/>
                    <a:pt x="40515" y="12585"/>
                    <a:pt x="40413" y="12508"/>
                  </a:cubicBezTo>
                  <a:cubicBezTo>
                    <a:pt x="35823" y="8995"/>
                    <a:pt x="33951" y="2251"/>
                    <a:pt x="28310" y="20"/>
                  </a:cubicBezTo>
                  <a:cubicBezTo>
                    <a:pt x="28270" y="7"/>
                    <a:pt x="28232" y="1"/>
                    <a:pt x="28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367;p39"/>
            <p:cNvSpPr/>
            <p:nvPr/>
          </p:nvSpPr>
          <p:spPr>
            <a:xfrm>
              <a:off x="3606845" y="2657817"/>
              <a:ext cx="178392" cy="141570"/>
            </a:xfrm>
            <a:custGeom>
              <a:avLst/>
              <a:gdLst/>
              <a:ahLst/>
              <a:cxnLst/>
              <a:rect l="l" t="t" r="r" b="b"/>
              <a:pathLst>
                <a:path w="10489" h="8324" extrusionOk="0">
                  <a:moveTo>
                    <a:pt x="2001" y="1169"/>
                  </a:moveTo>
                  <a:cubicBezTo>
                    <a:pt x="1642" y="1400"/>
                    <a:pt x="1334" y="1682"/>
                    <a:pt x="1052" y="1990"/>
                  </a:cubicBezTo>
                  <a:cubicBezTo>
                    <a:pt x="1001" y="1733"/>
                    <a:pt x="975" y="1477"/>
                    <a:pt x="924" y="1195"/>
                  </a:cubicBezTo>
                  <a:lnTo>
                    <a:pt x="949" y="1195"/>
                  </a:lnTo>
                  <a:cubicBezTo>
                    <a:pt x="1283" y="1169"/>
                    <a:pt x="1642" y="1169"/>
                    <a:pt x="2001" y="1169"/>
                  </a:cubicBezTo>
                  <a:close/>
                  <a:moveTo>
                    <a:pt x="3257" y="1144"/>
                  </a:moveTo>
                  <a:cubicBezTo>
                    <a:pt x="2488" y="1631"/>
                    <a:pt x="1847" y="2400"/>
                    <a:pt x="1257" y="3041"/>
                  </a:cubicBezTo>
                  <a:cubicBezTo>
                    <a:pt x="1231" y="2939"/>
                    <a:pt x="1206" y="2836"/>
                    <a:pt x="1180" y="2708"/>
                  </a:cubicBezTo>
                  <a:cubicBezTo>
                    <a:pt x="1231" y="2708"/>
                    <a:pt x="1283" y="2657"/>
                    <a:pt x="1308" y="2631"/>
                  </a:cubicBezTo>
                  <a:cubicBezTo>
                    <a:pt x="1693" y="2195"/>
                    <a:pt x="2103" y="1810"/>
                    <a:pt x="2591" y="1503"/>
                  </a:cubicBezTo>
                  <a:cubicBezTo>
                    <a:pt x="2693" y="1426"/>
                    <a:pt x="2744" y="1272"/>
                    <a:pt x="2719" y="1144"/>
                  </a:cubicBezTo>
                  <a:close/>
                  <a:moveTo>
                    <a:pt x="9540" y="759"/>
                  </a:moveTo>
                  <a:cubicBezTo>
                    <a:pt x="10001" y="2451"/>
                    <a:pt x="9873" y="4400"/>
                    <a:pt x="9719" y="6093"/>
                  </a:cubicBezTo>
                  <a:cubicBezTo>
                    <a:pt x="9668" y="6554"/>
                    <a:pt x="9617" y="7067"/>
                    <a:pt x="9206" y="7349"/>
                  </a:cubicBezTo>
                  <a:cubicBezTo>
                    <a:pt x="8616" y="7708"/>
                    <a:pt x="7668" y="7657"/>
                    <a:pt x="7027" y="7682"/>
                  </a:cubicBezTo>
                  <a:cubicBezTo>
                    <a:pt x="6837" y="7696"/>
                    <a:pt x="6648" y="7703"/>
                    <a:pt x="6463" y="7703"/>
                  </a:cubicBezTo>
                  <a:cubicBezTo>
                    <a:pt x="4869" y="7703"/>
                    <a:pt x="3447" y="7191"/>
                    <a:pt x="2437" y="5836"/>
                  </a:cubicBezTo>
                  <a:cubicBezTo>
                    <a:pt x="1975" y="5169"/>
                    <a:pt x="1616" y="4426"/>
                    <a:pt x="1411" y="3631"/>
                  </a:cubicBezTo>
                  <a:lnTo>
                    <a:pt x="1411" y="3631"/>
                  </a:lnTo>
                  <a:cubicBezTo>
                    <a:pt x="1429" y="3635"/>
                    <a:pt x="1447" y="3638"/>
                    <a:pt x="1465" y="3638"/>
                  </a:cubicBezTo>
                  <a:cubicBezTo>
                    <a:pt x="1548" y="3638"/>
                    <a:pt x="1625" y="3592"/>
                    <a:pt x="1667" y="3528"/>
                  </a:cubicBezTo>
                  <a:cubicBezTo>
                    <a:pt x="2334" y="2810"/>
                    <a:pt x="3052" y="1887"/>
                    <a:pt x="3975" y="1503"/>
                  </a:cubicBezTo>
                  <a:cubicBezTo>
                    <a:pt x="4103" y="1451"/>
                    <a:pt x="4180" y="1297"/>
                    <a:pt x="4129" y="1169"/>
                  </a:cubicBezTo>
                  <a:lnTo>
                    <a:pt x="4129" y="1169"/>
                  </a:lnTo>
                  <a:cubicBezTo>
                    <a:pt x="4678" y="1185"/>
                    <a:pt x="5229" y="1200"/>
                    <a:pt x="5779" y="1200"/>
                  </a:cubicBezTo>
                  <a:cubicBezTo>
                    <a:pt x="7054" y="1200"/>
                    <a:pt x="8322" y="1117"/>
                    <a:pt x="9540" y="759"/>
                  </a:cubicBezTo>
                  <a:close/>
                  <a:moveTo>
                    <a:pt x="9941" y="1"/>
                  </a:moveTo>
                  <a:cubicBezTo>
                    <a:pt x="9911" y="1"/>
                    <a:pt x="9880" y="5"/>
                    <a:pt x="9847" y="15"/>
                  </a:cubicBezTo>
                  <a:lnTo>
                    <a:pt x="9796" y="15"/>
                  </a:lnTo>
                  <a:cubicBezTo>
                    <a:pt x="9774" y="11"/>
                    <a:pt x="9752" y="9"/>
                    <a:pt x="9730" y="9"/>
                  </a:cubicBezTo>
                  <a:cubicBezTo>
                    <a:pt x="9625" y="9"/>
                    <a:pt x="9526" y="59"/>
                    <a:pt x="9463" y="144"/>
                  </a:cubicBezTo>
                  <a:cubicBezTo>
                    <a:pt x="8248" y="503"/>
                    <a:pt x="6989" y="587"/>
                    <a:pt x="5719" y="587"/>
                  </a:cubicBezTo>
                  <a:cubicBezTo>
                    <a:pt x="4613" y="587"/>
                    <a:pt x="3499" y="524"/>
                    <a:pt x="2397" y="524"/>
                  </a:cubicBezTo>
                  <a:cubicBezTo>
                    <a:pt x="1877" y="524"/>
                    <a:pt x="1359" y="538"/>
                    <a:pt x="847" y="580"/>
                  </a:cubicBezTo>
                  <a:cubicBezTo>
                    <a:pt x="778" y="476"/>
                    <a:pt x="662" y="424"/>
                    <a:pt x="553" y="424"/>
                  </a:cubicBezTo>
                  <a:cubicBezTo>
                    <a:pt x="419" y="424"/>
                    <a:pt x="297" y="501"/>
                    <a:pt x="283" y="656"/>
                  </a:cubicBezTo>
                  <a:cubicBezTo>
                    <a:pt x="1" y="785"/>
                    <a:pt x="26" y="1246"/>
                    <a:pt x="334" y="1246"/>
                  </a:cubicBezTo>
                  <a:cubicBezTo>
                    <a:pt x="565" y="3041"/>
                    <a:pt x="975" y="4836"/>
                    <a:pt x="2052" y="6323"/>
                  </a:cubicBezTo>
                  <a:cubicBezTo>
                    <a:pt x="3104" y="7741"/>
                    <a:pt x="4707" y="8323"/>
                    <a:pt x="6406" y="8323"/>
                  </a:cubicBezTo>
                  <a:cubicBezTo>
                    <a:pt x="6612" y="8323"/>
                    <a:pt x="6819" y="8315"/>
                    <a:pt x="7027" y="8298"/>
                  </a:cubicBezTo>
                  <a:cubicBezTo>
                    <a:pt x="8257" y="8221"/>
                    <a:pt x="9873" y="8272"/>
                    <a:pt x="10232" y="6811"/>
                  </a:cubicBezTo>
                  <a:cubicBezTo>
                    <a:pt x="10411" y="5913"/>
                    <a:pt x="10488" y="4964"/>
                    <a:pt x="10437" y="4041"/>
                  </a:cubicBezTo>
                  <a:cubicBezTo>
                    <a:pt x="10437" y="2887"/>
                    <a:pt x="10437" y="1682"/>
                    <a:pt x="10129" y="554"/>
                  </a:cubicBezTo>
                  <a:cubicBezTo>
                    <a:pt x="10338" y="392"/>
                    <a:pt x="10212" y="1"/>
                    <a:pt x="9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368;p39"/>
            <p:cNvSpPr/>
            <p:nvPr/>
          </p:nvSpPr>
          <p:spPr>
            <a:xfrm>
              <a:off x="3925277" y="2629704"/>
              <a:ext cx="174837" cy="137489"/>
            </a:xfrm>
            <a:custGeom>
              <a:avLst/>
              <a:gdLst/>
              <a:ahLst/>
              <a:cxnLst/>
              <a:rect l="l" t="t" r="r" b="b"/>
              <a:pathLst>
                <a:path w="10280" h="8084" extrusionOk="0">
                  <a:moveTo>
                    <a:pt x="3458" y="976"/>
                  </a:moveTo>
                  <a:lnTo>
                    <a:pt x="3458" y="976"/>
                  </a:lnTo>
                  <a:cubicBezTo>
                    <a:pt x="2689" y="1745"/>
                    <a:pt x="1868" y="2489"/>
                    <a:pt x="1022" y="3181"/>
                  </a:cubicBezTo>
                  <a:cubicBezTo>
                    <a:pt x="1022" y="3104"/>
                    <a:pt x="997" y="3027"/>
                    <a:pt x="971" y="2950"/>
                  </a:cubicBezTo>
                  <a:cubicBezTo>
                    <a:pt x="1048" y="2925"/>
                    <a:pt x="1099" y="2874"/>
                    <a:pt x="1150" y="2822"/>
                  </a:cubicBezTo>
                  <a:cubicBezTo>
                    <a:pt x="1586" y="2156"/>
                    <a:pt x="2151" y="1540"/>
                    <a:pt x="2766" y="1027"/>
                  </a:cubicBezTo>
                  <a:lnTo>
                    <a:pt x="3458" y="976"/>
                  </a:lnTo>
                  <a:close/>
                  <a:moveTo>
                    <a:pt x="8868" y="1"/>
                  </a:moveTo>
                  <a:cubicBezTo>
                    <a:pt x="8860" y="1"/>
                    <a:pt x="8852" y="1"/>
                    <a:pt x="8843" y="2"/>
                  </a:cubicBezTo>
                  <a:cubicBezTo>
                    <a:pt x="6869" y="155"/>
                    <a:pt x="4894" y="232"/>
                    <a:pt x="2920" y="412"/>
                  </a:cubicBezTo>
                  <a:cubicBezTo>
                    <a:pt x="2856" y="373"/>
                    <a:pt x="2785" y="354"/>
                    <a:pt x="2718" y="354"/>
                  </a:cubicBezTo>
                  <a:cubicBezTo>
                    <a:pt x="2651" y="354"/>
                    <a:pt x="2586" y="373"/>
                    <a:pt x="2535" y="412"/>
                  </a:cubicBezTo>
                  <a:lnTo>
                    <a:pt x="2510" y="438"/>
                  </a:lnTo>
                  <a:cubicBezTo>
                    <a:pt x="1971" y="489"/>
                    <a:pt x="1433" y="566"/>
                    <a:pt x="868" y="643"/>
                  </a:cubicBezTo>
                  <a:cubicBezTo>
                    <a:pt x="506" y="691"/>
                    <a:pt x="621" y="1239"/>
                    <a:pt x="978" y="1239"/>
                  </a:cubicBezTo>
                  <a:cubicBezTo>
                    <a:pt x="1001" y="1239"/>
                    <a:pt x="1024" y="1237"/>
                    <a:pt x="1048" y="1232"/>
                  </a:cubicBezTo>
                  <a:cubicBezTo>
                    <a:pt x="1253" y="1207"/>
                    <a:pt x="1484" y="1181"/>
                    <a:pt x="1715" y="1156"/>
                  </a:cubicBezTo>
                  <a:lnTo>
                    <a:pt x="1715" y="1156"/>
                  </a:lnTo>
                  <a:cubicBezTo>
                    <a:pt x="1381" y="1463"/>
                    <a:pt x="1099" y="1822"/>
                    <a:pt x="817" y="2181"/>
                  </a:cubicBezTo>
                  <a:cubicBezTo>
                    <a:pt x="740" y="1797"/>
                    <a:pt x="689" y="1412"/>
                    <a:pt x="638" y="1053"/>
                  </a:cubicBezTo>
                  <a:cubicBezTo>
                    <a:pt x="608" y="903"/>
                    <a:pt x="500" y="839"/>
                    <a:pt x="384" y="839"/>
                  </a:cubicBezTo>
                  <a:cubicBezTo>
                    <a:pt x="203" y="839"/>
                    <a:pt x="1" y="997"/>
                    <a:pt x="48" y="1232"/>
                  </a:cubicBezTo>
                  <a:cubicBezTo>
                    <a:pt x="501" y="4077"/>
                    <a:pt x="1300" y="8083"/>
                    <a:pt x="4847" y="8083"/>
                  </a:cubicBezTo>
                  <a:cubicBezTo>
                    <a:pt x="4913" y="8083"/>
                    <a:pt x="4980" y="8082"/>
                    <a:pt x="5048" y="8079"/>
                  </a:cubicBezTo>
                  <a:cubicBezTo>
                    <a:pt x="6766" y="8002"/>
                    <a:pt x="8510" y="7181"/>
                    <a:pt x="9382" y="5669"/>
                  </a:cubicBezTo>
                  <a:cubicBezTo>
                    <a:pt x="10279" y="4104"/>
                    <a:pt x="10100" y="2027"/>
                    <a:pt x="9997" y="309"/>
                  </a:cubicBezTo>
                  <a:cubicBezTo>
                    <a:pt x="9984" y="117"/>
                    <a:pt x="9824" y="21"/>
                    <a:pt x="9670" y="21"/>
                  </a:cubicBezTo>
                  <a:cubicBezTo>
                    <a:pt x="9516" y="21"/>
                    <a:pt x="9369" y="117"/>
                    <a:pt x="9382" y="309"/>
                  </a:cubicBezTo>
                  <a:cubicBezTo>
                    <a:pt x="9459" y="1797"/>
                    <a:pt x="9561" y="3335"/>
                    <a:pt x="9100" y="4771"/>
                  </a:cubicBezTo>
                  <a:cubicBezTo>
                    <a:pt x="8535" y="6592"/>
                    <a:pt x="6561" y="7387"/>
                    <a:pt x="4817" y="7464"/>
                  </a:cubicBezTo>
                  <a:cubicBezTo>
                    <a:pt x="4773" y="7465"/>
                    <a:pt x="4730" y="7466"/>
                    <a:pt x="4686" y="7466"/>
                  </a:cubicBezTo>
                  <a:cubicBezTo>
                    <a:pt x="2649" y="7466"/>
                    <a:pt x="1704" y="5706"/>
                    <a:pt x="1202" y="3848"/>
                  </a:cubicBezTo>
                  <a:cubicBezTo>
                    <a:pt x="2304" y="2950"/>
                    <a:pt x="3381" y="1976"/>
                    <a:pt x="4381" y="925"/>
                  </a:cubicBezTo>
                  <a:lnTo>
                    <a:pt x="4407" y="899"/>
                  </a:lnTo>
                  <a:cubicBezTo>
                    <a:pt x="5894" y="797"/>
                    <a:pt x="7382" y="745"/>
                    <a:pt x="8843" y="617"/>
                  </a:cubicBezTo>
                  <a:cubicBezTo>
                    <a:pt x="9245" y="592"/>
                    <a:pt x="9253" y="1"/>
                    <a:pt x="8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 name="Google Shape;373;p39"/>
          <p:cNvGrpSpPr/>
          <p:nvPr/>
        </p:nvGrpSpPr>
        <p:grpSpPr>
          <a:xfrm rot="1926640" flipH="1">
            <a:off x="510964" y="1443490"/>
            <a:ext cx="206874" cy="357397"/>
            <a:chOff x="6151609" y="1333970"/>
            <a:chExt cx="201284" cy="346766"/>
          </a:xfrm>
        </p:grpSpPr>
        <p:sp>
          <p:nvSpPr>
            <p:cNvPr id="30" name="Google Shape;374;p39"/>
            <p:cNvSpPr/>
            <p:nvPr/>
          </p:nvSpPr>
          <p:spPr>
            <a:xfrm>
              <a:off x="6151609" y="1333970"/>
              <a:ext cx="81721" cy="97317"/>
            </a:xfrm>
            <a:custGeom>
              <a:avLst/>
              <a:gdLst/>
              <a:ahLst/>
              <a:cxnLst/>
              <a:rect l="l" t="t" r="r" b="b"/>
              <a:pathLst>
                <a:path w="4805" h="5722" extrusionOk="0">
                  <a:moveTo>
                    <a:pt x="4001" y="1"/>
                  </a:moveTo>
                  <a:cubicBezTo>
                    <a:pt x="3877" y="1"/>
                    <a:pt x="3750" y="55"/>
                    <a:pt x="3639" y="183"/>
                  </a:cubicBezTo>
                  <a:cubicBezTo>
                    <a:pt x="2383" y="1671"/>
                    <a:pt x="1229" y="3235"/>
                    <a:pt x="203" y="4876"/>
                  </a:cubicBezTo>
                  <a:cubicBezTo>
                    <a:pt x="0" y="5319"/>
                    <a:pt x="355" y="5722"/>
                    <a:pt x="742" y="5722"/>
                  </a:cubicBezTo>
                  <a:cubicBezTo>
                    <a:pt x="893" y="5722"/>
                    <a:pt x="1048" y="5661"/>
                    <a:pt x="1177" y="5517"/>
                  </a:cubicBezTo>
                  <a:cubicBezTo>
                    <a:pt x="2126" y="3953"/>
                    <a:pt x="3203" y="2466"/>
                    <a:pt x="4408" y="1055"/>
                  </a:cubicBezTo>
                  <a:cubicBezTo>
                    <a:pt x="4804" y="620"/>
                    <a:pt x="4421" y="1"/>
                    <a:pt x="40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75;p39"/>
            <p:cNvSpPr/>
            <p:nvPr/>
          </p:nvSpPr>
          <p:spPr>
            <a:xfrm>
              <a:off x="6192019" y="1460693"/>
              <a:ext cx="127658" cy="76551"/>
            </a:xfrm>
            <a:custGeom>
              <a:avLst/>
              <a:gdLst/>
              <a:ahLst/>
              <a:cxnLst/>
              <a:rect l="l" t="t" r="r" b="b"/>
              <a:pathLst>
                <a:path w="7506" h="4501" extrusionOk="0">
                  <a:moveTo>
                    <a:pt x="6655" y="0"/>
                  </a:moveTo>
                  <a:cubicBezTo>
                    <a:pt x="6572" y="0"/>
                    <a:pt x="6483" y="21"/>
                    <a:pt x="6392" y="66"/>
                  </a:cubicBezTo>
                  <a:cubicBezTo>
                    <a:pt x="4392" y="1066"/>
                    <a:pt x="2545" y="2323"/>
                    <a:pt x="571" y="3400"/>
                  </a:cubicBezTo>
                  <a:cubicBezTo>
                    <a:pt x="1" y="3707"/>
                    <a:pt x="312" y="4500"/>
                    <a:pt x="830" y="4500"/>
                  </a:cubicBezTo>
                  <a:cubicBezTo>
                    <a:pt x="918" y="4500"/>
                    <a:pt x="1012" y="4478"/>
                    <a:pt x="1109" y="4425"/>
                  </a:cubicBezTo>
                  <a:cubicBezTo>
                    <a:pt x="3084" y="3374"/>
                    <a:pt x="4930" y="2092"/>
                    <a:pt x="6930" y="1092"/>
                  </a:cubicBezTo>
                  <a:cubicBezTo>
                    <a:pt x="7506" y="804"/>
                    <a:pt x="7183" y="0"/>
                    <a:pt x="66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76;p39"/>
            <p:cNvSpPr/>
            <p:nvPr/>
          </p:nvSpPr>
          <p:spPr>
            <a:xfrm>
              <a:off x="6227004" y="1631125"/>
              <a:ext cx="125890" cy="49611"/>
            </a:xfrm>
            <a:custGeom>
              <a:avLst/>
              <a:gdLst/>
              <a:ahLst/>
              <a:cxnLst/>
              <a:rect l="l" t="t" r="r" b="b"/>
              <a:pathLst>
                <a:path w="7402" h="2917" extrusionOk="0">
                  <a:moveTo>
                    <a:pt x="779" y="1"/>
                  </a:moveTo>
                  <a:cubicBezTo>
                    <a:pt x="217" y="1"/>
                    <a:pt x="0" y="920"/>
                    <a:pt x="616" y="1148"/>
                  </a:cubicBezTo>
                  <a:cubicBezTo>
                    <a:pt x="2514" y="1841"/>
                    <a:pt x="4412" y="2430"/>
                    <a:pt x="6360" y="2892"/>
                  </a:cubicBezTo>
                  <a:cubicBezTo>
                    <a:pt x="6420" y="2909"/>
                    <a:pt x="6477" y="2917"/>
                    <a:pt x="6531" y="2917"/>
                  </a:cubicBezTo>
                  <a:cubicBezTo>
                    <a:pt x="7134" y="2917"/>
                    <a:pt x="7401" y="1954"/>
                    <a:pt x="6719" y="1789"/>
                  </a:cubicBezTo>
                  <a:cubicBezTo>
                    <a:pt x="4771" y="1328"/>
                    <a:pt x="2873" y="738"/>
                    <a:pt x="1001" y="46"/>
                  </a:cubicBezTo>
                  <a:cubicBezTo>
                    <a:pt x="922" y="15"/>
                    <a:pt x="848" y="1"/>
                    <a:pt x="7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 name="文字方塊 1"/>
          <p:cNvSpPr txBox="1"/>
          <p:nvPr/>
        </p:nvSpPr>
        <p:spPr>
          <a:xfrm>
            <a:off x="3419806" y="2274230"/>
            <a:ext cx="2214880" cy="922020"/>
          </a:xfrm>
          <a:prstGeom prst="rect">
            <a:avLst/>
          </a:prstGeom>
          <a:noFill/>
        </p:spPr>
        <p:txBody>
          <a:bodyPr wrap="none" rtlCol="0">
            <a:spAutoFit/>
          </a:bodyPr>
          <a:lstStyle/>
          <a:p>
            <a:pPr algn="ctr"/>
            <a:r>
              <a:rPr lang="zh-TW" altLang="en-US" sz="4000" b="1" dirty="0">
                <a:solidFill>
                  <a:schemeClr val="dk1"/>
                </a:solidFill>
                <a:latin typeface="Microsoft JhengHei" panose="020B0604030504040204" pitchFamily="34" charset="-120"/>
                <a:ea typeface="Microsoft JhengHei" panose="020B0604030504040204" pitchFamily="34" charset="-120"/>
                <a:cs typeface="Oranienbaum" panose="02000506080000020003"/>
              </a:rPr>
              <a:t>模型選用</a:t>
            </a:r>
            <a:endParaRPr lang="zh-TW" altLang="en-US" sz="4000" b="1" dirty="0">
              <a:solidFill>
                <a:schemeClr val="dk1"/>
              </a:solidFill>
              <a:latin typeface="Microsoft JhengHei" panose="020B0604030504040204" pitchFamily="34" charset="-120"/>
              <a:ea typeface="Microsoft JhengHei" panose="020B0604030504040204" pitchFamily="34" charset="-120"/>
              <a:cs typeface="Oranienbaum" panose="02000506080000020003"/>
            </a:endParaRPr>
          </a:p>
          <a:p>
            <a:endParaRPr kumimoji="1" lang="zh-TW"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9" name="Google Shape;309;p5"/>
          <p:cNvSpPr txBox="1">
            <a:spLocks noGrp="1"/>
          </p:cNvSpPr>
          <p:nvPr>
            <p:ph type="subTitle" idx="1"/>
          </p:nvPr>
        </p:nvSpPr>
        <p:spPr>
          <a:xfrm>
            <a:off x="4506750" y="2278000"/>
            <a:ext cx="3794700" cy="1445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1600"/>
              </a:spcAft>
              <a:buSzPts val="1900"/>
              <a:buNone/>
            </a:pPr>
            <a:r>
              <a:rPr lang="en-GB"/>
              <a:t>You can give a brief description of the topic you want to talk about here. For example, if you want to talk about Mercury, you can say that it’s the smallest planet in the entire Solar System</a:t>
            </a:r>
            <a:endParaRPr lang="en-GB"/>
          </a:p>
        </p:txBody>
      </p:sp>
      <p:grpSp>
        <p:nvGrpSpPr>
          <p:cNvPr id="310" name="Google Shape;310;p5"/>
          <p:cNvGrpSpPr/>
          <p:nvPr/>
        </p:nvGrpSpPr>
        <p:grpSpPr>
          <a:xfrm rot="-7075328">
            <a:off x="900336" y="1161918"/>
            <a:ext cx="243637" cy="419729"/>
            <a:chOff x="6151609" y="1333970"/>
            <a:chExt cx="201285" cy="346766"/>
          </a:xfrm>
        </p:grpSpPr>
        <p:sp>
          <p:nvSpPr>
            <p:cNvPr id="311" name="Google Shape;311;p5"/>
            <p:cNvSpPr/>
            <p:nvPr/>
          </p:nvSpPr>
          <p:spPr>
            <a:xfrm>
              <a:off x="6151609" y="1333970"/>
              <a:ext cx="81721" cy="97317"/>
            </a:xfrm>
            <a:custGeom>
              <a:avLst/>
              <a:gdLst/>
              <a:ahLst/>
              <a:cxnLst/>
              <a:rect l="l" t="t" r="r" b="b"/>
              <a:pathLst>
                <a:path w="4805" h="5722" extrusionOk="0">
                  <a:moveTo>
                    <a:pt x="4001" y="1"/>
                  </a:moveTo>
                  <a:cubicBezTo>
                    <a:pt x="3877" y="1"/>
                    <a:pt x="3750" y="55"/>
                    <a:pt x="3639" y="183"/>
                  </a:cubicBezTo>
                  <a:cubicBezTo>
                    <a:pt x="2383" y="1671"/>
                    <a:pt x="1229" y="3235"/>
                    <a:pt x="203" y="4876"/>
                  </a:cubicBezTo>
                  <a:cubicBezTo>
                    <a:pt x="0" y="5319"/>
                    <a:pt x="355" y="5722"/>
                    <a:pt x="742" y="5722"/>
                  </a:cubicBezTo>
                  <a:cubicBezTo>
                    <a:pt x="893" y="5722"/>
                    <a:pt x="1048" y="5661"/>
                    <a:pt x="1177" y="5517"/>
                  </a:cubicBezTo>
                  <a:cubicBezTo>
                    <a:pt x="2126" y="3953"/>
                    <a:pt x="3203" y="2466"/>
                    <a:pt x="4408" y="1055"/>
                  </a:cubicBezTo>
                  <a:cubicBezTo>
                    <a:pt x="4804" y="620"/>
                    <a:pt x="4421" y="1"/>
                    <a:pt x="40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2" name="Google Shape;312;p5"/>
            <p:cNvSpPr/>
            <p:nvPr/>
          </p:nvSpPr>
          <p:spPr>
            <a:xfrm>
              <a:off x="6192019" y="1460693"/>
              <a:ext cx="127658" cy="76551"/>
            </a:xfrm>
            <a:custGeom>
              <a:avLst/>
              <a:gdLst/>
              <a:ahLst/>
              <a:cxnLst/>
              <a:rect l="l" t="t" r="r" b="b"/>
              <a:pathLst>
                <a:path w="7506" h="4501" extrusionOk="0">
                  <a:moveTo>
                    <a:pt x="6655" y="0"/>
                  </a:moveTo>
                  <a:cubicBezTo>
                    <a:pt x="6572" y="0"/>
                    <a:pt x="6483" y="21"/>
                    <a:pt x="6392" y="66"/>
                  </a:cubicBezTo>
                  <a:cubicBezTo>
                    <a:pt x="4392" y="1066"/>
                    <a:pt x="2545" y="2323"/>
                    <a:pt x="571" y="3400"/>
                  </a:cubicBezTo>
                  <a:cubicBezTo>
                    <a:pt x="1" y="3707"/>
                    <a:pt x="312" y="4500"/>
                    <a:pt x="830" y="4500"/>
                  </a:cubicBezTo>
                  <a:cubicBezTo>
                    <a:pt x="918" y="4500"/>
                    <a:pt x="1012" y="4478"/>
                    <a:pt x="1109" y="4425"/>
                  </a:cubicBezTo>
                  <a:cubicBezTo>
                    <a:pt x="3084" y="3374"/>
                    <a:pt x="4930" y="2092"/>
                    <a:pt x="6930" y="1092"/>
                  </a:cubicBezTo>
                  <a:cubicBezTo>
                    <a:pt x="7506" y="804"/>
                    <a:pt x="7183" y="0"/>
                    <a:pt x="66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3" name="Google Shape;313;p5"/>
            <p:cNvSpPr/>
            <p:nvPr/>
          </p:nvSpPr>
          <p:spPr>
            <a:xfrm>
              <a:off x="6227004" y="1631125"/>
              <a:ext cx="125890" cy="49611"/>
            </a:xfrm>
            <a:custGeom>
              <a:avLst/>
              <a:gdLst/>
              <a:ahLst/>
              <a:cxnLst/>
              <a:rect l="l" t="t" r="r" b="b"/>
              <a:pathLst>
                <a:path w="7402" h="2917" extrusionOk="0">
                  <a:moveTo>
                    <a:pt x="779" y="1"/>
                  </a:moveTo>
                  <a:cubicBezTo>
                    <a:pt x="217" y="1"/>
                    <a:pt x="0" y="920"/>
                    <a:pt x="616" y="1148"/>
                  </a:cubicBezTo>
                  <a:cubicBezTo>
                    <a:pt x="2514" y="1841"/>
                    <a:pt x="4412" y="2430"/>
                    <a:pt x="6360" y="2892"/>
                  </a:cubicBezTo>
                  <a:cubicBezTo>
                    <a:pt x="6420" y="2909"/>
                    <a:pt x="6477" y="2917"/>
                    <a:pt x="6531" y="2917"/>
                  </a:cubicBezTo>
                  <a:cubicBezTo>
                    <a:pt x="7134" y="2917"/>
                    <a:pt x="7401" y="1954"/>
                    <a:pt x="6719" y="1789"/>
                  </a:cubicBezTo>
                  <a:cubicBezTo>
                    <a:pt x="4771" y="1328"/>
                    <a:pt x="2873" y="738"/>
                    <a:pt x="1001" y="46"/>
                  </a:cubicBezTo>
                  <a:cubicBezTo>
                    <a:pt x="922" y="15"/>
                    <a:pt x="848" y="1"/>
                    <a:pt x="7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14" name="Google Shape;314;p5"/>
          <p:cNvGrpSpPr/>
          <p:nvPr/>
        </p:nvGrpSpPr>
        <p:grpSpPr>
          <a:xfrm rot="2865546">
            <a:off x="8486652" y="4100009"/>
            <a:ext cx="243638" cy="473320"/>
            <a:chOff x="6151609" y="1333970"/>
            <a:chExt cx="201285" cy="346766"/>
          </a:xfrm>
        </p:grpSpPr>
        <p:sp>
          <p:nvSpPr>
            <p:cNvPr id="315" name="Google Shape;315;p5"/>
            <p:cNvSpPr/>
            <p:nvPr/>
          </p:nvSpPr>
          <p:spPr>
            <a:xfrm>
              <a:off x="6151609" y="1333970"/>
              <a:ext cx="81721" cy="97317"/>
            </a:xfrm>
            <a:custGeom>
              <a:avLst/>
              <a:gdLst/>
              <a:ahLst/>
              <a:cxnLst/>
              <a:rect l="l" t="t" r="r" b="b"/>
              <a:pathLst>
                <a:path w="4805" h="5722" extrusionOk="0">
                  <a:moveTo>
                    <a:pt x="4001" y="1"/>
                  </a:moveTo>
                  <a:cubicBezTo>
                    <a:pt x="3877" y="1"/>
                    <a:pt x="3750" y="55"/>
                    <a:pt x="3639" y="183"/>
                  </a:cubicBezTo>
                  <a:cubicBezTo>
                    <a:pt x="2383" y="1671"/>
                    <a:pt x="1229" y="3235"/>
                    <a:pt x="203" y="4876"/>
                  </a:cubicBezTo>
                  <a:cubicBezTo>
                    <a:pt x="0" y="5319"/>
                    <a:pt x="355" y="5722"/>
                    <a:pt x="742" y="5722"/>
                  </a:cubicBezTo>
                  <a:cubicBezTo>
                    <a:pt x="893" y="5722"/>
                    <a:pt x="1048" y="5661"/>
                    <a:pt x="1177" y="5517"/>
                  </a:cubicBezTo>
                  <a:cubicBezTo>
                    <a:pt x="2126" y="3953"/>
                    <a:pt x="3203" y="2466"/>
                    <a:pt x="4408" y="1055"/>
                  </a:cubicBezTo>
                  <a:cubicBezTo>
                    <a:pt x="4804" y="620"/>
                    <a:pt x="4421" y="1"/>
                    <a:pt x="40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6" name="Google Shape;316;p5"/>
            <p:cNvSpPr/>
            <p:nvPr/>
          </p:nvSpPr>
          <p:spPr>
            <a:xfrm>
              <a:off x="6192019" y="1460693"/>
              <a:ext cx="127658" cy="76551"/>
            </a:xfrm>
            <a:custGeom>
              <a:avLst/>
              <a:gdLst/>
              <a:ahLst/>
              <a:cxnLst/>
              <a:rect l="l" t="t" r="r" b="b"/>
              <a:pathLst>
                <a:path w="7506" h="4501" extrusionOk="0">
                  <a:moveTo>
                    <a:pt x="6655" y="0"/>
                  </a:moveTo>
                  <a:cubicBezTo>
                    <a:pt x="6572" y="0"/>
                    <a:pt x="6483" y="21"/>
                    <a:pt x="6392" y="66"/>
                  </a:cubicBezTo>
                  <a:cubicBezTo>
                    <a:pt x="4392" y="1066"/>
                    <a:pt x="2545" y="2323"/>
                    <a:pt x="571" y="3400"/>
                  </a:cubicBezTo>
                  <a:cubicBezTo>
                    <a:pt x="1" y="3707"/>
                    <a:pt x="312" y="4500"/>
                    <a:pt x="830" y="4500"/>
                  </a:cubicBezTo>
                  <a:cubicBezTo>
                    <a:pt x="918" y="4500"/>
                    <a:pt x="1012" y="4478"/>
                    <a:pt x="1109" y="4425"/>
                  </a:cubicBezTo>
                  <a:cubicBezTo>
                    <a:pt x="3084" y="3374"/>
                    <a:pt x="4930" y="2092"/>
                    <a:pt x="6930" y="1092"/>
                  </a:cubicBezTo>
                  <a:cubicBezTo>
                    <a:pt x="7506" y="804"/>
                    <a:pt x="7183" y="0"/>
                    <a:pt x="66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7" name="Google Shape;317;p5"/>
            <p:cNvSpPr/>
            <p:nvPr/>
          </p:nvSpPr>
          <p:spPr>
            <a:xfrm>
              <a:off x="6227004" y="1631125"/>
              <a:ext cx="125890" cy="49611"/>
            </a:xfrm>
            <a:custGeom>
              <a:avLst/>
              <a:gdLst/>
              <a:ahLst/>
              <a:cxnLst/>
              <a:rect l="l" t="t" r="r" b="b"/>
              <a:pathLst>
                <a:path w="7402" h="2917" extrusionOk="0">
                  <a:moveTo>
                    <a:pt x="779" y="1"/>
                  </a:moveTo>
                  <a:cubicBezTo>
                    <a:pt x="217" y="1"/>
                    <a:pt x="0" y="920"/>
                    <a:pt x="616" y="1148"/>
                  </a:cubicBezTo>
                  <a:cubicBezTo>
                    <a:pt x="2514" y="1841"/>
                    <a:pt x="4412" y="2430"/>
                    <a:pt x="6360" y="2892"/>
                  </a:cubicBezTo>
                  <a:cubicBezTo>
                    <a:pt x="6420" y="2909"/>
                    <a:pt x="6477" y="2917"/>
                    <a:pt x="6531" y="2917"/>
                  </a:cubicBezTo>
                  <a:cubicBezTo>
                    <a:pt x="7134" y="2917"/>
                    <a:pt x="7401" y="1954"/>
                    <a:pt x="6719" y="1789"/>
                  </a:cubicBezTo>
                  <a:cubicBezTo>
                    <a:pt x="4771" y="1328"/>
                    <a:pt x="2873" y="738"/>
                    <a:pt x="1001" y="46"/>
                  </a:cubicBezTo>
                  <a:cubicBezTo>
                    <a:pt x="922" y="15"/>
                    <a:pt x="848" y="1"/>
                    <a:pt x="7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2" name="Google Shape;280;p35"/>
          <p:cNvSpPr txBox="1"/>
          <p:nvPr/>
        </p:nvSpPr>
        <p:spPr>
          <a:xfrm>
            <a:off x="720000" y="787838"/>
            <a:ext cx="7704000" cy="69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GB" altLang="zh-TW" sz="2800" dirty="0" err="1">
                <a:latin typeface="DengXian" panose="02010600030101010101" pitchFamily="2" charset="-122"/>
                <a:ea typeface="DengXian" panose="02010600030101010101" pitchFamily="2" charset="-122"/>
                <a:cs typeface="Assistant"/>
                <a:sym typeface="Assistant"/>
              </a:rPr>
              <a:t>定義預測模型&amp;準確值</a:t>
            </a:r>
            <a:endParaRPr lang="en-US" sz="2800" dirty="0">
              <a:latin typeface="Microsoft JhengHei" panose="020B0604030504040204" pitchFamily="34" charset="-120"/>
              <a:ea typeface="Microsoft JhengHei" panose="020B0604030504040204" pitchFamily="34" charset="-120"/>
              <a:cs typeface="Oranienbaum" panose="02000506080000020003"/>
              <a:sym typeface="Oranienbaum" panose="02000506080000020003"/>
            </a:endParaRPr>
          </a:p>
        </p:txBody>
      </p:sp>
      <p:grpSp>
        <p:nvGrpSpPr>
          <p:cNvPr id="3" name="Google Shape;739;p53"/>
          <p:cNvGrpSpPr/>
          <p:nvPr/>
        </p:nvGrpSpPr>
        <p:grpSpPr>
          <a:xfrm>
            <a:off x="2069750" y="924011"/>
            <a:ext cx="356221" cy="333366"/>
            <a:chOff x="-12643475" y="3657325"/>
            <a:chExt cx="353675" cy="330950"/>
          </a:xfrm>
        </p:grpSpPr>
        <p:sp>
          <p:nvSpPr>
            <p:cNvPr id="4" name="Google Shape;740;p5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 name="Google Shape;741;p5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 name="Google Shape;742;p5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743;p5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 name="Google Shape;744;p5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745;p5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 name="圖片 9"/>
          <p:cNvPicPr>
            <a:picLocks noChangeAspect="1"/>
          </p:cNvPicPr>
          <p:nvPr/>
        </p:nvPicPr>
        <p:blipFill>
          <a:blip r:embed="rId1"/>
          <a:srcRect l="151" t="36595" r="-151" b="1659"/>
          <a:stretch>
            <a:fillRect/>
          </a:stretch>
        </p:blipFill>
        <p:spPr>
          <a:xfrm>
            <a:off x="781685" y="1713865"/>
            <a:ext cx="7986395" cy="223774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226bb910f19_0_30"/>
          <p:cNvSpPr txBox="1">
            <a:spLocks noGrp="1"/>
          </p:cNvSpPr>
          <p:nvPr>
            <p:ph type="title"/>
          </p:nvPr>
        </p:nvSpPr>
        <p:spPr>
          <a:xfrm>
            <a:off x="1511260" y="1310341"/>
            <a:ext cx="5430600" cy="712200"/>
          </a:xfrm>
          <a:prstGeom prst="rect">
            <a:avLst/>
          </a:prstGeom>
          <a:noFill/>
          <a:ln>
            <a:noFill/>
          </a:ln>
        </p:spPr>
        <p:txBody>
          <a:bodyPr spcFirstLastPara="1" wrap="square" lIns="91425" tIns="91425" rIns="91425" bIns="91425" anchor="t" anchorCtr="0">
            <a:noAutofit/>
          </a:bodyPr>
          <a:lstStyle/>
          <a:p>
            <a:pPr marL="0" lvl="0" indent="0" algn="ctr" rtl="0">
              <a:lnSpc>
                <a:spcPct val="70000"/>
              </a:lnSpc>
              <a:spcBef>
                <a:spcPts val="0"/>
              </a:spcBef>
              <a:spcAft>
                <a:spcPts val="0"/>
              </a:spcAft>
              <a:buSzPts val="3900"/>
              <a:buNone/>
            </a:pPr>
            <a:r>
              <a:rPr lang="en-GB" sz="2800" dirty="0" err="1">
                <a:solidFill>
                  <a:srgbClr val="000000"/>
                </a:solidFill>
                <a:latin typeface="Microsoft JhengHei" panose="020B0604030504040204" pitchFamily="34" charset="-120"/>
                <a:ea typeface="Microsoft JhengHei" panose="020B0604030504040204" pitchFamily="34" charset="-120"/>
                <a:sym typeface="Assistant"/>
              </a:rPr>
              <a:t>參數設定</a:t>
            </a:r>
            <a:endParaRPr sz="2800" dirty="0">
              <a:solidFill>
                <a:srgbClr val="000000"/>
              </a:solidFill>
              <a:latin typeface="Microsoft JhengHei" panose="020B0604030504040204" pitchFamily="34" charset="-120"/>
              <a:ea typeface="Microsoft JhengHei" panose="020B0604030504040204" pitchFamily="34" charset="-120"/>
              <a:sym typeface="Assistant"/>
            </a:endParaRPr>
          </a:p>
          <a:p>
            <a:pPr marL="0" lvl="0" indent="0" algn="ctr" rtl="0">
              <a:lnSpc>
                <a:spcPct val="70000"/>
              </a:lnSpc>
              <a:spcBef>
                <a:spcPts val="0"/>
              </a:spcBef>
              <a:spcAft>
                <a:spcPts val="0"/>
              </a:spcAft>
              <a:buSzPts val="3900"/>
              <a:buNone/>
            </a:pPr>
            <a:endParaRPr sz="4300" dirty="0">
              <a:latin typeface="Assistant"/>
              <a:ea typeface="Assistant"/>
              <a:cs typeface="Assistant"/>
              <a:sym typeface="Assistant"/>
            </a:endParaRPr>
          </a:p>
        </p:txBody>
      </p:sp>
      <p:grpSp>
        <p:nvGrpSpPr>
          <p:cNvPr id="335" name="Google Shape;335;g226bb910f19_0_30"/>
          <p:cNvGrpSpPr/>
          <p:nvPr/>
        </p:nvGrpSpPr>
        <p:grpSpPr>
          <a:xfrm rot="-7075328">
            <a:off x="276660" y="1456171"/>
            <a:ext cx="243637" cy="419729"/>
            <a:chOff x="6151609" y="1333970"/>
            <a:chExt cx="201285" cy="346766"/>
          </a:xfrm>
        </p:grpSpPr>
        <p:sp>
          <p:nvSpPr>
            <p:cNvPr id="336" name="Google Shape;336;g226bb910f19_0_30"/>
            <p:cNvSpPr/>
            <p:nvPr/>
          </p:nvSpPr>
          <p:spPr>
            <a:xfrm>
              <a:off x="6151609" y="1333970"/>
              <a:ext cx="81721" cy="97317"/>
            </a:xfrm>
            <a:custGeom>
              <a:avLst/>
              <a:gdLst/>
              <a:ahLst/>
              <a:cxnLst/>
              <a:rect l="l" t="t" r="r" b="b"/>
              <a:pathLst>
                <a:path w="4805" h="5722" extrusionOk="0">
                  <a:moveTo>
                    <a:pt x="4001" y="1"/>
                  </a:moveTo>
                  <a:cubicBezTo>
                    <a:pt x="3877" y="1"/>
                    <a:pt x="3750" y="55"/>
                    <a:pt x="3639" y="183"/>
                  </a:cubicBezTo>
                  <a:cubicBezTo>
                    <a:pt x="2383" y="1671"/>
                    <a:pt x="1229" y="3235"/>
                    <a:pt x="203" y="4876"/>
                  </a:cubicBezTo>
                  <a:cubicBezTo>
                    <a:pt x="0" y="5319"/>
                    <a:pt x="355" y="5722"/>
                    <a:pt x="742" y="5722"/>
                  </a:cubicBezTo>
                  <a:cubicBezTo>
                    <a:pt x="893" y="5722"/>
                    <a:pt x="1048" y="5661"/>
                    <a:pt x="1177" y="5517"/>
                  </a:cubicBezTo>
                  <a:cubicBezTo>
                    <a:pt x="2126" y="3953"/>
                    <a:pt x="3203" y="2466"/>
                    <a:pt x="4408" y="1055"/>
                  </a:cubicBezTo>
                  <a:cubicBezTo>
                    <a:pt x="4804" y="620"/>
                    <a:pt x="4421" y="1"/>
                    <a:pt x="40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37" name="Google Shape;337;g226bb910f19_0_30"/>
            <p:cNvSpPr/>
            <p:nvPr/>
          </p:nvSpPr>
          <p:spPr>
            <a:xfrm>
              <a:off x="6192019" y="1460693"/>
              <a:ext cx="127658" cy="76551"/>
            </a:xfrm>
            <a:custGeom>
              <a:avLst/>
              <a:gdLst/>
              <a:ahLst/>
              <a:cxnLst/>
              <a:rect l="l" t="t" r="r" b="b"/>
              <a:pathLst>
                <a:path w="7506" h="4501" extrusionOk="0">
                  <a:moveTo>
                    <a:pt x="6655" y="0"/>
                  </a:moveTo>
                  <a:cubicBezTo>
                    <a:pt x="6572" y="0"/>
                    <a:pt x="6483" y="21"/>
                    <a:pt x="6392" y="66"/>
                  </a:cubicBezTo>
                  <a:cubicBezTo>
                    <a:pt x="4392" y="1066"/>
                    <a:pt x="2545" y="2323"/>
                    <a:pt x="571" y="3400"/>
                  </a:cubicBezTo>
                  <a:cubicBezTo>
                    <a:pt x="1" y="3707"/>
                    <a:pt x="312" y="4500"/>
                    <a:pt x="830" y="4500"/>
                  </a:cubicBezTo>
                  <a:cubicBezTo>
                    <a:pt x="918" y="4500"/>
                    <a:pt x="1012" y="4478"/>
                    <a:pt x="1109" y="4425"/>
                  </a:cubicBezTo>
                  <a:cubicBezTo>
                    <a:pt x="3084" y="3374"/>
                    <a:pt x="4930" y="2092"/>
                    <a:pt x="6930" y="1092"/>
                  </a:cubicBezTo>
                  <a:cubicBezTo>
                    <a:pt x="7506" y="804"/>
                    <a:pt x="7183" y="0"/>
                    <a:pt x="66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38" name="Google Shape;338;g226bb910f19_0_30"/>
            <p:cNvSpPr/>
            <p:nvPr/>
          </p:nvSpPr>
          <p:spPr>
            <a:xfrm>
              <a:off x="6227004" y="1631125"/>
              <a:ext cx="125890" cy="49611"/>
            </a:xfrm>
            <a:custGeom>
              <a:avLst/>
              <a:gdLst/>
              <a:ahLst/>
              <a:cxnLst/>
              <a:rect l="l" t="t" r="r" b="b"/>
              <a:pathLst>
                <a:path w="7402" h="2917" extrusionOk="0">
                  <a:moveTo>
                    <a:pt x="779" y="1"/>
                  </a:moveTo>
                  <a:cubicBezTo>
                    <a:pt x="217" y="1"/>
                    <a:pt x="0" y="920"/>
                    <a:pt x="616" y="1148"/>
                  </a:cubicBezTo>
                  <a:cubicBezTo>
                    <a:pt x="2514" y="1841"/>
                    <a:pt x="4412" y="2430"/>
                    <a:pt x="6360" y="2892"/>
                  </a:cubicBezTo>
                  <a:cubicBezTo>
                    <a:pt x="6420" y="2909"/>
                    <a:pt x="6477" y="2917"/>
                    <a:pt x="6531" y="2917"/>
                  </a:cubicBezTo>
                  <a:cubicBezTo>
                    <a:pt x="7134" y="2917"/>
                    <a:pt x="7401" y="1954"/>
                    <a:pt x="6719" y="1789"/>
                  </a:cubicBezTo>
                  <a:cubicBezTo>
                    <a:pt x="4771" y="1328"/>
                    <a:pt x="2873" y="738"/>
                    <a:pt x="1001" y="46"/>
                  </a:cubicBezTo>
                  <a:cubicBezTo>
                    <a:pt x="922" y="15"/>
                    <a:pt x="848" y="1"/>
                    <a:pt x="7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39" name="Google Shape;339;g226bb910f19_0_30"/>
          <p:cNvGrpSpPr/>
          <p:nvPr/>
        </p:nvGrpSpPr>
        <p:grpSpPr>
          <a:xfrm rot="2865546">
            <a:off x="8765077" y="3046859"/>
            <a:ext cx="243638" cy="473320"/>
            <a:chOff x="6151609" y="1333970"/>
            <a:chExt cx="201285" cy="346766"/>
          </a:xfrm>
        </p:grpSpPr>
        <p:sp>
          <p:nvSpPr>
            <p:cNvPr id="340" name="Google Shape;340;g226bb910f19_0_30"/>
            <p:cNvSpPr/>
            <p:nvPr/>
          </p:nvSpPr>
          <p:spPr>
            <a:xfrm>
              <a:off x="6151609" y="1333970"/>
              <a:ext cx="81721" cy="97317"/>
            </a:xfrm>
            <a:custGeom>
              <a:avLst/>
              <a:gdLst/>
              <a:ahLst/>
              <a:cxnLst/>
              <a:rect l="l" t="t" r="r" b="b"/>
              <a:pathLst>
                <a:path w="4805" h="5722" extrusionOk="0">
                  <a:moveTo>
                    <a:pt x="4001" y="1"/>
                  </a:moveTo>
                  <a:cubicBezTo>
                    <a:pt x="3877" y="1"/>
                    <a:pt x="3750" y="55"/>
                    <a:pt x="3639" y="183"/>
                  </a:cubicBezTo>
                  <a:cubicBezTo>
                    <a:pt x="2383" y="1671"/>
                    <a:pt x="1229" y="3235"/>
                    <a:pt x="203" y="4876"/>
                  </a:cubicBezTo>
                  <a:cubicBezTo>
                    <a:pt x="0" y="5319"/>
                    <a:pt x="355" y="5722"/>
                    <a:pt x="742" y="5722"/>
                  </a:cubicBezTo>
                  <a:cubicBezTo>
                    <a:pt x="893" y="5722"/>
                    <a:pt x="1048" y="5661"/>
                    <a:pt x="1177" y="5517"/>
                  </a:cubicBezTo>
                  <a:cubicBezTo>
                    <a:pt x="2126" y="3953"/>
                    <a:pt x="3203" y="2466"/>
                    <a:pt x="4408" y="1055"/>
                  </a:cubicBezTo>
                  <a:cubicBezTo>
                    <a:pt x="4804" y="620"/>
                    <a:pt x="4421" y="1"/>
                    <a:pt x="40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41" name="Google Shape;341;g226bb910f19_0_30"/>
            <p:cNvSpPr/>
            <p:nvPr/>
          </p:nvSpPr>
          <p:spPr>
            <a:xfrm>
              <a:off x="6192019" y="1460693"/>
              <a:ext cx="127658" cy="76551"/>
            </a:xfrm>
            <a:custGeom>
              <a:avLst/>
              <a:gdLst/>
              <a:ahLst/>
              <a:cxnLst/>
              <a:rect l="l" t="t" r="r" b="b"/>
              <a:pathLst>
                <a:path w="7506" h="4501" extrusionOk="0">
                  <a:moveTo>
                    <a:pt x="6655" y="0"/>
                  </a:moveTo>
                  <a:cubicBezTo>
                    <a:pt x="6572" y="0"/>
                    <a:pt x="6483" y="21"/>
                    <a:pt x="6392" y="66"/>
                  </a:cubicBezTo>
                  <a:cubicBezTo>
                    <a:pt x="4392" y="1066"/>
                    <a:pt x="2545" y="2323"/>
                    <a:pt x="571" y="3400"/>
                  </a:cubicBezTo>
                  <a:cubicBezTo>
                    <a:pt x="1" y="3707"/>
                    <a:pt x="312" y="4500"/>
                    <a:pt x="830" y="4500"/>
                  </a:cubicBezTo>
                  <a:cubicBezTo>
                    <a:pt x="918" y="4500"/>
                    <a:pt x="1012" y="4478"/>
                    <a:pt x="1109" y="4425"/>
                  </a:cubicBezTo>
                  <a:cubicBezTo>
                    <a:pt x="3084" y="3374"/>
                    <a:pt x="4930" y="2092"/>
                    <a:pt x="6930" y="1092"/>
                  </a:cubicBezTo>
                  <a:cubicBezTo>
                    <a:pt x="7506" y="804"/>
                    <a:pt x="7183" y="0"/>
                    <a:pt x="66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42" name="Google Shape;342;g226bb910f19_0_30"/>
            <p:cNvSpPr/>
            <p:nvPr/>
          </p:nvSpPr>
          <p:spPr>
            <a:xfrm>
              <a:off x="6227004" y="1631125"/>
              <a:ext cx="125890" cy="49611"/>
            </a:xfrm>
            <a:custGeom>
              <a:avLst/>
              <a:gdLst/>
              <a:ahLst/>
              <a:cxnLst/>
              <a:rect l="l" t="t" r="r" b="b"/>
              <a:pathLst>
                <a:path w="7402" h="2917" extrusionOk="0">
                  <a:moveTo>
                    <a:pt x="779" y="1"/>
                  </a:moveTo>
                  <a:cubicBezTo>
                    <a:pt x="217" y="1"/>
                    <a:pt x="0" y="920"/>
                    <a:pt x="616" y="1148"/>
                  </a:cubicBezTo>
                  <a:cubicBezTo>
                    <a:pt x="2514" y="1841"/>
                    <a:pt x="4412" y="2430"/>
                    <a:pt x="6360" y="2892"/>
                  </a:cubicBezTo>
                  <a:cubicBezTo>
                    <a:pt x="6420" y="2909"/>
                    <a:pt x="6477" y="2917"/>
                    <a:pt x="6531" y="2917"/>
                  </a:cubicBezTo>
                  <a:cubicBezTo>
                    <a:pt x="7134" y="2917"/>
                    <a:pt x="7401" y="1954"/>
                    <a:pt x="6719" y="1789"/>
                  </a:cubicBezTo>
                  <a:cubicBezTo>
                    <a:pt x="4771" y="1328"/>
                    <a:pt x="2873" y="738"/>
                    <a:pt x="1001" y="46"/>
                  </a:cubicBezTo>
                  <a:cubicBezTo>
                    <a:pt x="922" y="15"/>
                    <a:pt x="848" y="1"/>
                    <a:pt x="7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pic>
        <p:nvPicPr>
          <p:cNvPr id="343" name="Google Shape;343;g226bb910f19_0_30"/>
          <p:cNvPicPr preferRelativeResize="0"/>
          <p:nvPr/>
        </p:nvPicPr>
        <p:blipFill rotWithShape="1">
          <a:blip r:embed="rId1"/>
          <a:srcRect r="-4318" b="-4318"/>
          <a:stretch>
            <a:fillRect/>
          </a:stretch>
        </p:blipFill>
        <p:spPr>
          <a:xfrm>
            <a:off x="471825" y="1966225"/>
            <a:ext cx="8672173" cy="1215524"/>
          </a:xfrm>
          <a:prstGeom prst="rect">
            <a:avLst/>
          </a:prstGeom>
          <a:noFill/>
          <a:ln>
            <a:noFill/>
          </a:ln>
        </p:spPr>
      </p:pic>
      <p:grpSp>
        <p:nvGrpSpPr>
          <p:cNvPr id="2" name="Google Shape;5581;p72"/>
          <p:cNvGrpSpPr/>
          <p:nvPr/>
        </p:nvGrpSpPr>
        <p:grpSpPr>
          <a:xfrm>
            <a:off x="5141756" y="1332212"/>
            <a:ext cx="375465" cy="371814"/>
            <a:chOff x="-37385100" y="3949908"/>
            <a:chExt cx="321350" cy="318225"/>
          </a:xfrm>
          <a:solidFill>
            <a:schemeClr val="bg1">
              <a:lumMod val="10000"/>
            </a:schemeClr>
          </a:solidFill>
        </p:grpSpPr>
        <p:sp>
          <p:nvSpPr>
            <p:cNvPr id="8" name="Google Shape;5582;p72"/>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5583;p72"/>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grpSp>
        <p:nvGrpSpPr>
          <p:cNvPr id="324" name="Google Shape;324;p6"/>
          <p:cNvGrpSpPr/>
          <p:nvPr/>
        </p:nvGrpSpPr>
        <p:grpSpPr>
          <a:xfrm rot="8999947" flipH="1">
            <a:off x="3745124" y="3132569"/>
            <a:ext cx="489989" cy="633286"/>
            <a:chOff x="6151609" y="1333970"/>
            <a:chExt cx="201285" cy="346766"/>
          </a:xfrm>
        </p:grpSpPr>
        <p:sp>
          <p:nvSpPr>
            <p:cNvPr id="325" name="Google Shape;325;p6"/>
            <p:cNvSpPr/>
            <p:nvPr/>
          </p:nvSpPr>
          <p:spPr>
            <a:xfrm>
              <a:off x="6151609" y="1333970"/>
              <a:ext cx="81721" cy="97317"/>
            </a:xfrm>
            <a:custGeom>
              <a:avLst/>
              <a:gdLst/>
              <a:ahLst/>
              <a:cxnLst/>
              <a:rect l="l" t="t" r="r" b="b"/>
              <a:pathLst>
                <a:path w="4805" h="5722" extrusionOk="0">
                  <a:moveTo>
                    <a:pt x="4001" y="1"/>
                  </a:moveTo>
                  <a:cubicBezTo>
                    <a:pt x="3877" y="1"/>
                    <a:pt x="3750" y="55"/>
                    <a:pt x="3639" y="183"/>
                  </a:cubicBezTo>
                  <a:cubicBezTo>
                    <a:pt x="2383" y="1671"/>
                    <a:pt x="1229" y="3235"/>
                    <a:pt x="203" y="4876"/>
                  </a:cubicBezTo>
                  <a:cubicBezTo>
                    <a:pt x="0" y="5319"/>
                    <a:pt x="355" y="5722"/>
                    <a:pt x="742" y="5722"/>
                  </a:cubicBezTo>
                  <a:cubicBezTo>
                    <a:pt x="893" y="5722"/>
                    <a:pt x="1048" y="5661"/>
                    <a:pt x="1177" y="5517"/>
                  </a:cubicBezTo>
                  <a:cubicBezTo>
                    <a:pt x="2126" y="3953"/>
                    <a:pt x="3203" y="2466"/>
                    <a:pt x="4408" y="1055"/>
                  </a:cubicBezTo>
                  <a:cubicBezTo>
                    <a:pt x="4804" y="620"/>
                    <a:pt x="4421" y="1"/>
                    <a:pt x="40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6" name="Google Shape;326;p6"/>
            <p:cNvSpPr/>
            <p:nvPr/>
          </p:nvSpPr>
          <p:spPr>
            <a:xfrm>
              <a:off x="6192019" y="1460693"/>
              <a:ext cx="127658" cy="76551"/>
            </a:xfrm>
            <a:custGeom>
              <a:avLst/>
              <a:gdLst/>
              <a:ahLst/>
              <a:cxnLst/>
              <a:rect l="l" t="t" r="r" b="b"/>
              <a:pathLst>
                <a:path w="7506" h="4501" extrusionOk="0">
                  <a:moveTo>
                    <a:pt x="6655" y="0"/>
                  </a:moveTo>
                  <a:cubicBezTo>
                    <a:pt x="6572" y="0"/>
                    <a:pt x="6483" y="21"/>
                    <a:pt x="6392" y="66"/>
                  </a:cubicBezTo>
                  <a:cubicBezTo>
                    <a:pt x="4392" y="1066"/>
                    <a:pt x="2545" y="2323"/>
                    <a:pt x="571" y="3400"/>
                  </a:cubicBezTo>
                  <a:cubicBezTo>
                    <a:pt x="1" y="3707"/>
                    <a:pt x="312" y="4500"/>
                    <a:pt x="830" y="4500"/>
                  </a:cubicBezTo>
                  <a:cubicBezTo>
                    <a:pt x="918" y="4500"/>
                    <a:pt x="1012" y="4478"/>
                    <a:pt x="1109" y="4425"/>
                  </a:cubicBezTo>
                  <a:cubicBezTo>
                    <a:pt x="3084" y="3374"/>
                    <a:pt x="4930" y="2092"/>
                    <a:pt x="6930" y="1092"/>
                  </a:cubicBezTo>
                  <a:cubicBezTo>
                    <a:pt x="7506" y="804"/>
                    <a:pt x="7183" y="0"/>
                    <a:pt x="66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7" name="Google Shape;327;p6"/>
            <p:cNvSpPr/>
            <p:nvPr/>
          </p:nvSpPr>
          <p:spPr>
            <a:xfrm>
              <a:off x="6227004" y="1631125"/>
              <a:ext cx="125890" cy="49611"/>
            </a:xfrm>
            <a:custGeom>
              <a:avLst/>
              <a:gdLst/>
              <a:ahLst/>
              <a:cxnLst/>
              <a:rect l="l" t="t" r="r" b="b"/>
              <a:pathLst>
                <a:path w="7402" h="2917" extrusionOk="0">
                  <a:moveTo>
                    <a:pt x="779" y="1"/>
                  </a:moveTo>
                  <a:cubicBezTo>
                    <a:pt x="217" y="1"/>
                    <a:pt x="0" y="920"/>
                    <a:pt x="616" y="1148"/>
                  </a:cubicBezTo>
                  <a:cubicBezTo>
                    <a:pt x="2514" y="1841"/>
                    <a:pt x="4412" y="2430"/>
                    <a:pt x="6360" y="2892"/>
                  </a:cubicBezTo>
                  <a:cubicBezTo>
                    <a:pt x="6420" y="2909"/>
                    <a:pt x="6477" y="2917"/>
                    <a:pt x="6531" y="2917"/>
                  </a:cubicBezTo>
                  <a:cubicBezTo>
                    <a:pt x="7134" y="2917"/>
                    <a:pt x="7401" y="1954"/>
                    <a:pt x="6719" y="1789"/>
                  </a:cubicBezTo>
                  <a:cubicBezTo>
                    <a:pt x="4771" y="1328"/>
                    <a:pt x="2873" y="738"/>
                    <a:pt x="1001" y="46"/>
                  </a:cubicBezTo>
                  <a:cubicBezTo>
                    <a:pt x="922" y="15"/>
                    <a:pt x="848" y="1"/>
                    <a:pt x="7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pic>
        <p:nvPicPr>
          <p:cNvPr id="328" name="Google Shape;328;p6"/>
          <p:cNvPicPr preferRelativeResize="0"/>
          <p:nvPr/>
        </p:nvPicPr>
        <p:blipFill>
          <a:blip r:embed="rId1"/>
          <a:stretch>
            <a:fillRect/>
          </a:stretch>
        </p:blipFill>
        <p:spPr>
          <a:xfrm>
            <a:off x="1460245" y="1521609"/>
            <a:ext cx="6019800" cy="2476500"/>
          </a:xfrm>
          <a:prstGeom prst="rect">
            <a:avLst/>
          </a:prstGeom>
          <a:noFill/>
          <a:ln>
            <a:noFill/>
          </a:ln>
        </p:spPr>
      </p:pic>
      <p:sp>
        <p:nvSpPr>
          <p:cNvPr id="329" name="Google Shape;329;p6"/>
          <p:cNvSpPr txBox="1">
            <a:spLocks noGrp="1"/>
          </p:cNvSpPr>
          <p:nvPr>
            <p:ph type="title"/>
          </p:nvPr>
        </p:nvSpPr>
        <p:spPr>
          <a:xfrm>
            <a:off x="1290057" y="809519"/>
            <a:ext cx="5430600" cy="712200"/>
          </a:xfrm>
          <a:prstGeom prst="rect">
            <a:avLst/>
          </a:prstGeom>
          <a:noFill/>
          <a:ln>
            <a:noFill/>
          </a:ln>
        </p:spPr>
        <p:txBody>
          <a:bodyPr spcFirstLastPara="1" wrap="square" lIns="91425" tIns="91425" rIns="91425" bIns="91425" anchor="t" anchorCtr="0">
            <a:noAutofit/>
          </a:bodyPr>
          <a:lstStyle/>
          <a:p>
            <a:pPr marL="0" lvl="0" indent="0" algn="ctr" rtl="0">
              <a:lnSpc>
                <a:spcPct val="70000"/>
              </a:lnSpc>
              <a:spcBef>
                <a:spcPts val="0"/>
              </a:spcBef>
              <a:spcAft>
                <a:spcPts val="0"/>
              </a:spcAft>
              <a:buSzPts val="3900"/>
              <a:buNone/>
            </a:pPr>
            <a:r>
              <a:rPr lang="en-GB" sz="2800" dirty="0" err="1">
                <a:solidFill>
                  <a:srgbClr val="000000"/>
                </a:solidFill>
                <a:latin typeface="Microsoft JhengHei" panose="020B0604030504040204" pitchFamily="34" charset="-120"/>
                <a:ea typeface="Microsoft JhengHei" panose="020B0604030504040204" pitchFamily="34" charset="-120"/>
                <a:sym typeface="Assistant"/>
              </a:rPr>
              <a:t>匯入相關模組</a:t>
            </a:r>
            <a:endParaRPr sz="2800" dirty="0">
              <a:solidFill>
                <a:srgbClr val="000000"/>
              </a:solidFill>
              <a:latin typeface="Microsoft JhengHei" panose="020B0604030504040204" pitchFamily="34" charset="-120"/>
              <a:ea typeface="Microsoft JhengHei" panose="020B0604030504040204" pitchFamily="34" charset="-120"/>
              <a:sym typeface="Assistant"/>
            </a:endParaRPr>
          </a:p>
          <a:p>
            <a:pPr marL="0" lvl="0" indent="0" algn="r" rtl="0">
              <a:lnSpc>
                <a:spcPct val="70000"/>
              </a:lnSpc>
              <a:spcBef>
                <a:spcPts val="0"/>
              </a:spcBef>
              <a:spcAft>
                <a:spcPts val="0"/>
              </a:spcAft>
              <a:buSzPts val="3900"/>
              <a:buNone/>
            </a:pPr>
            <a:endParaRPr sz="4300" dirty="0">
              <a:latin typeface="Assistant"/>
              <a:ea typeface="Assistant"/>
              <a:cs typeface="Assistant"/>
              <a:sym typeface="Assistant"/>
            </a:endParaRPr>
          </a:p>
        </p:txBody>
      </p:sp>
      <p:grpSp>
        <p:nvGrpSpPr>
          <p:cNvPr id="3" name="Google Shape;5348;p71"/>
          <p:cNvGrpSpPr/>
          <p:nvPr/>
        </p:nvGrpSpPr>
        <p:grpSpPr>
          <a:xfrm>
            <a:off x="5251730" y="842772"/>
            <a:ext cx="346347" cy="339623"/>
            <a:chOff x="1490050" y="3805975"/>
            <a:chExt cx="491900" cy="482350"/>
          </a:xfrm>
          <a:solidFill>
            <a:schemeClr val="bg1">
              <a:lumMod val="10000"/>
            </a:schemeClr>
          </a:solidFill>
        </p:grpSpPr>
        <p:sp>
          <p:nvSpPr>
            <p:cNvPr id="4" name="Google Shape;5349;p7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5350;p7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5351;p7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7" name="Google Shape;5352;p7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
          <p:cNvSpPr txBox="1">
            <a:spLocks noGrp="1"/>
          </p:cNvSpPr>
          <p:nvPr>
            <p:ph type="title"/>
          </p:nvPr>
        </p:nvSpPr>
        <p:spPr>
          <a:xfrm>
            <a:off x="2870100" y="650404"/>
            <a:ext cx="3403800" cy="713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100"/>
              <a:buNone/>
            </a:pPr>
            <a:r>
              <a:rPr lang="en-GB" sz="2800" dirty="0" err="1">
                <a:solidFill>
                  <a:srgbClr val="000000"/>
                </a:solidFill>
                <a:latin typeface="Microsoft JhengHei" panose="020B0604030504040204" pitchFamily="34" charset="-120"/>
                <a:ea typeface="Microsoft JhengHei" panose="020B0604030504040204" pitchFamily="34" charset="-120"/>
                <a:sym typeface="Pinyon Script"/>
              </a:rPr>
              <a:t>預測模型選用</a:t>
            </a:r>
            <a:endParaRPr sz="2800" dirty="0">
              <a:solidFill>
                <a:srgbClr val="000000"/>
              </a:solidFill>
              <a:latin typeface="Microsoft JhengHei" panose="020B0604030504040204" pitchFamily="34" charset="-120"/>
              <a:ea typeface="Microsoft JhengHei" panose="020B0604030504040204" pitchFamily="34" charset="-120"/>
              <a:sym typeface="Pinyon Script"/>
            </a:endParaRPr>
          </a:p>
        </p:txBody>
      </p:sp>
      <p:sp>
        <p:nvSpPr>
          <p:cNvPr id="349" name="Google Shape;349;p4"/>
          <p:cNvSpPr txBox="1">
            <a:spLocks noGrp="1"/>
          </p:cNvSpPr>
          <p:nvPr>
            <p:ph type="subTitle" idx="1"/>
          </p:nvPr>
        </p:nvSpPr>
        <p:spPr>
          <a:xfrm>
            <a:off x="3452425" y="3223450"/>
            <a:ext cx="2239200" cy="713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SzPts val="1400"/>
              <a:buNone/>
            </a:pPr>
          </a:p>
        </p:txBody>
      </p:sp>
      <p:grpSp>
        <p:nvGrpSpPr>
          <p:cNvPr id="350" name="Google Shape;350;p4"/>
          <p:cNvGrpSpPr/>
          <p:nvPr/>
        </p:nvGrpSpPr>
        <p:grpSpPr>
          <a:xfrm rot="-8493492" flipH="1">
            <a:off x="7374664" y="4408007"/>
            <a:ext cx="258583" cy="492387"/>
            <a:chOff x="6151609" y="1333970"/>
            <a:chExt cx="201285" cy="346766"/>
          </a:xfrm>
        </p:grpSpPr>
        <p:sp>
          <p:nvSpPr>
            <p:cNvPr id="351" name="Google Shape;351;p4"/>
            <p:cNvSpPr/>
            <p:nvPr/>
          </p:nvSpPr>
          <p:spPr>
            <a:xfrm>
              <a:off x="6151609" y="1333970"/>
              <a:ext cx="81721" cy="97317"/>
            </a:xfrm>
            <a:custGeom>
              <a:avLst/>
              <a:gdLst/>
              <a:ahLst/>
              <a:cxnLst/>
              <a:rect l="l" t="t" r="r" b="b"/>
              <a:pathLst>
                <a:path w="4805" h="5722" extrusionOk="0">
                  <a:moveTo>
                    <a:pt x="4001" y="1"/>
                  </a:moveTo>
                  <a:cubicBezTo>
                    <a:pt x="3877" y="1"/>
                    <a:pt x="3750" y="55"/>
                    <a:pt x="3639" y="183"/>
                  </a:cubicBezTo>
                  <a:cubicBezTo>
                    <a:pt x="2383" y="1671"/>
                    <a:pt x="1229" y="3235"/>
                    <a:pt x="203" y="4876"/>
                  </a:cubicBezTo>
                  <a:cubicBezTo>
                    <a:pt x="0" y="5319"/>
                    <a:pt x="355" y="5722"/>
                    <a:pt x="742" y="5722"/>
                  </a:cubicBezTo>
                  <a:cubicBezTo>
                    <a:pt x="893" y="5722"/>
                    <a:pt x="1048" y="5661"/>
                    <a:pt x="1177" y="5517"/>
                  </a:cubicBezTo>
                  <a:cubicBezTo>
                    <a:pt x="2126" y="3953"/>
                    <a:pt x="3203" y="2466"/>
                    <a:pt x="4408" y="1055"/>
                  </a:cubicBezTo>
                  <a:cubicBezTo>
                    <a:pt x="4804" y="620"/>
                    <a:pt x="4421" y="1"/>
                    <a:pt x="40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2" name="Google Shape;352;p4"/>
            <p:cNvSpPr/>
            <p:nvPr/>
          </p:nvSpPr>
          <p:spPr>
            <a:xfrm>
              <a:off x="6192019" y="1460693"/>
              <a:ext cx="127658" cy="76551"/>
            </a:xfrm>
            <a:custGeom>
              <a:avLst/>
              <a:gdLst/>
              <a:ahLst/>
              <a:cxnLst/>
              <a:rect l="l" t="t" r="r" b="b"/>
              <a:pathLst>
                <a:path w="7506" h="4501" extrusionOk="0">
                  <a:moveTo>
                    <a:pt x="6655" y="0"/>
                  </a:moveTo>
                  <a:cubicBezTo>
                    <a:pt x="6572" y="0"/>
                    <a:pt x="6483" y="21"/>
                    <a:pt x="6392" y="66"/>
                  </a:cubicBezTo>
                  <a:cubicBezTo>
                    <a:pt x="4392" y="1066"/>
                    <a:pt x="2545" y="2323"/>
                    <a:pt x="571" y="3400"/>
                  </a:cubicBezTo>
                  <a:cubicBezTo>
                    <a:pt x="1" y="3707"/>
                    <a:pt x="312" y="4500"/>
                    <a:pt x="830" y="4500"/>
                  </a:cubicBezTo>
                  <a:cubicBezTo>
                    <a:pt x="918" y="4500"/>
                    <a:pt x="1012" y="4478"/>
                    <a:pt x="1109" y="4425"/>
                  </a:cubicBezTo>
                  <a:cubicBezTo>
                    <a:pt x="3084" y="3374"/>
                    <a:pt x="4930" y="2092"/>
                    <a:pt x="6930" y="1092"/>
                  </a:cubicBezTo>
                  <a:cubicBezTo>
                    <a:pt x="7506" y="804"/>
                    <a:pt x="7183" y="0"/>
                    <a:pt x="66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3" name="Google Shape;353;p4"/>
            <p:cNvSpPr/>
            <p:nvPr/>
          </p:nvSpPr>
          <p:spPr>
            <a:xfrm>
              <a:off x="6227004" y="1631125"/>
              <a:ext cx="125890" cy="49611"/>
            </a:xfrm>
            <a:custGeom>
              <a:avLst/>
              <a:gdLst/>
              <a:ahLst/>
              <a:cxnLst/>
              <a:rect l="l" t="t" r="r" b="b"/>
              <a:pathLst>
                <a:path w="7402" h="2917" extrusionOk="0">
                  <a:moveTo>
                    <a:pt x="779" y="1"/>
                  </a:moveTo>
                  <a:cubicBezTo>
                    <a:pt x="217" y="1"/>
                    <a:pt x="0" y="920"/>
                    <a:pt x="616" y="1148"/>
                  </a:cubicBezTo>
                  <a:cubicBezTo>
                    <a:pt x="2514" y="1841"/>
                    <a:pt x="4412" y="2430"/>
                    <a:pt x="6360" y="2892"/>
                  </a:cubicBezTo>
                  <a:cubicBezTo>
                    <a:pt x="6420" y="2909"/>
                    <a:pt x="6477" y="2917"/>
                    <a:pt x="6531" y="2917"/>
                  </a:cubicBezTo>
                  <a:cubicBezTo>
                    <a:pt x="7134" y="2917"/>
                    <a:pt x="7401" y="1954"/>
                    <a:pt x="6719" y="1789"/>
                  </a:cubicBezTo>
                  <a:cubicBezTo>
                    <a:pt x="4771" y="1328"/>
                    <a:pt x="2873" y="738"/>
                    <a:pt x="1001" y="46"/>
                  </a:cubicBezTo>
                  <a:cubicBezTo>
                    <a:pt x="922" y="15"/>
                    <a:pt x="848" y="1"/>
                    <a:pt x="7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54" name="Google Shape;354;p4"/>
          <p:cNvGrpSpPr/>
          <p:nvPr/>
        </p:nvGrpSpPr>
        <p:grpSpPr>
          <a:xfrm rot="-8883530">
            <a:off x="671636" y="1522616"/>
            <a:ext cx="243651" cy="419752"/>
            <a:chOff x="6151609" y="1333970"/>
            <a:chExt cx="201285" cy="346766"/>
          </a:xfrm>
        </p:grpSpPr>
        <p:sp>
          <p:nvSpPr>
            <p:cNvPr id="355" name="Google Shape;355;p4"/>
            <p:cNvSpPr/>
            <p:nvPr/>
          </p:nvSpPr>
          <p:spPr>
            <a:xfrm>
              <a:off x="6151609" y="1333970"/>
              <a:ext cx="81721" cy="97317"/>
            </a:xfrm>
            <a:custGeom>
              <a:avLst/>
              <a:gdLst/>
              <a:ahLst/>
              <a:cxnLst/>
              <a:rect l="l" t="t" r="r" b="b"/>
              <a:pathLst>
                <a:path w="4805" h="5722" extrusionOk="0">
                  <a:moveTo>
                    <a:pt x="4001" y="1"/>
                  </a:moveTo>
                  <a:cubicBezTo>
                    <a:pt x="3877" y="1"/>
                    <a:pt x="3750" y="55"/>
                    <a:pt x="3639" y="183"/>
                  </a:cubicBezTo>
                  <a:cubicBezTo>
                    <a:pt x="2383" y="1671"/>
                    <a:pt x="1229" y="3235"/>
                    <a:pt x="203" y="4876"/>
                  </a:cubicBezTo>
                  <a:cubicBezTo>
                    <a:pt x="0" y="5319"/>
                    <a:pt x="355" y="5722"/>
                    <a:pt x="742" y="5722"/>
                  </a:cubicBezTo>
                  <a:cubicBezTo>
                    <a:pt x="893" y="5722"/>
                    <a:pt x="1048" y="5661"/>
                    <a:pt x="1177" y="5517"/>
                  </a:cubicBezTo>
                  <a:cubicBezTo>
                    <a:pt x="2126" y="3953"/>
                    <a:pt x="3203" y="2466"/>
                    <a:pt x="4408" y="1055"/>
                  </a:cubicBezTo>
                  <a:cubicBezTo>
                    <a:pt x="4804" y="620"/>
                    <a:pt x="4421" y="1"/>
                    <a:pt x="40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6" name="Google Shape;356;p4"/>
            <p:cNvSpPr/>
            <p:nvPr/>
          </p:nvSpPr>
          <p:spPr>
            <a:xfrm>
              <a:off x="6192019" y="1460693"/>
              <a:ext cx="127658" cy="76551"/>
            </a:xfrm>
            <a:custGeom>
              <a:avLst/>
              <a:gdLst/>
              <a:ahLst/>
              <a:cxnLst/>
              <a:rect l="l" t="t" r="r" b="b"/>
              <a:pathLst>
                <a:path w="7506" h="4501" extrusionOk="0">
                  <a:moveTo>
                    <a:pt x="6655" y="0"/>
                  </a:moveTo>
                  <a:cubicBezTo>
                    <a:pt x="6572" y="0"/>
                    <a:pt x="6483" y="21"/>
                    <a:pt x="6392" y="66"/>
                  </a:cubicBezTo>
                  <a:cubicBezTo>
                    <a:pt x="4392" y="1066"/>
                    <a:pt x="2545" y="2323"/>
                    <a:pt x="571" y="3400"/>
                  </a:cubicBezTo>
                  <a:cubicBezTo>
                    <a:pt x="1" y="3707"/>
                    <a:pt x="312" y="4500"/>
                    <a:pt x="830" y="4500"/>
                  </a:cubicBezTo>
                  <a:cubicBezTo>
                    <a:pt x="918" y="4500"/>
                    <a:pt x="1012" y="4478"/>
                    <a:pt x="1109" y="4425"/>
                  </a:cubicBezTo>
                  <a:cubicBezTo>
                    <a:pt x="3084" y="3374"/>
                    <a:pt x="4930" y="2092"/>
                    <a:pt x="6930" y="1092"/>
                  </a:cubicBezTo>
                  <a:cubicBezTo>
                    <a:pt x="7506" y="804"/>
                    <a:pt x="7183" y="0"/>
                    <a:pt x="66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7" name="Google Shape;357;p4"/>
            <p:cNvSpPr/>
            <p:nvPr/>
          </p:nvSpPr>
          <p:spPr>
            <a:xfrm>
              <a:off x="6227004" y="1631125"/>
              <a:ext cx="125890" cy="49611"/>
            </a:xfrm>
            <a:custGeom>
              <a:avLst/>
              <a:gdLst/>
              <a:ahLst/>
              <a:cxnLst/>
              <a:rect l="l" t="t" r="r" b="b"/>
              <a:pathLst>
                <a:path w="7402" h="2917" extrusionOk="0">
                  <a:moveTo>
                    <a:pt x="779" y="1"/>
                  </a:moveTo>
                  <a:cubicBezTo>
                    <a:pt x="217" y="1"/>
                    <a:pt x="0" y="920"/>
                    <a:pt x="616" y="1148"/>
                  </a:cubicBezTo>
                  <a:cubicBezTo>
                    <a:pt x="2514" y="1841"/>
                    <a:pt x="4412" y="2430"/>
                    <a:pt x="6360" y="2892"/>
                  </a:cubicBezTo>
                  <a:cubicBezTo>
                    <a:pt x="6420" y="2909"/>
                    <a:pt x="6477" y="2917"/>
                    <a:pt x="6531" y="2917"/>
                  </a:cubicBezTo>
                  <a:cubicBezTo>
                    <a:pt x="7134" y="2917"/>
                    <a:pt x="7401" y="1954"/>
                    <a:pt x="6719" y="1789"/>
                  </a:cubicBezTo>
                  <a:cubicBezTo>
                    <a:pt x="4771" y="1328"/>
                    <a:pt x="2873" y="738"/>
                    <a:pt x="1001" y="46"/>
                  </a:cubicBezTo>
                  <a:cubicBezTo>
                    <a:pt x="922" y="15"/>
                    <a:pt x="848" y="1"/>
                    <a:pt x="7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pic>
        <p:nvPicPr>
          <p:cNvPr id="358" name="Google Shape;358;p4"/>
          <p:cNvPicPr preferRelativeResize="0"/>
          <p:nvPr/>
        </p:nvPicPr>
        <p:blipFill rotWithShape="1">
          <a:blip r:embed="rId1"/>
          <a:srcRect t="26231" r="18213" b="1225"/>
          <a:stretch>
            <a:fillRect/>
          </a:stretch>
        </p:blipFill>
        <p:spPr>
          <a:xfrm>
            <a:off x="1593415" y="1529320"/>
            <a:ext cx="5809149" cy="2964350"/>
          </a:xfrm>
          <a:prstGeom prst="rect">
            <a:avLst/>
          </a:prstGeom>
          <a:noFill/>
          <a:ln>
            <a:noFill/>
          </a:ln>
        </p:spPr>
      </p:pic>
      <p:grpSp>
        <p:nvGrpSpPr>
          <p:cNvPr id="11" name="Google Shape;757;p53"/>
          <p:cNvGrpSpPr/>
          <p:nvPr/>
        </p:nvGrpSpPr>
        <p:grpSpPr>
          <a:xfrm>
            <a:off x="5295047" y="958309"/>
            <a:ext cx="356221" cy="334800"/>
            <a:chOff x="-13512225" y="4080275"/>
            <a:chExt cx="353675" cy="352875"/>
          </a:xfrm>
        </p:grpSpPr>
        <p:sp>
          <p:nvSpPr>
            <p:cNvPr id="12" name="Google Shape;758;p5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759;p5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760;p5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761;p5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762;p5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763;p5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764;p5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765;p5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766;p5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767;p5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768;p5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24ea34af9e0_0_3"/>
          <p:cNvSpPr txBox="1">
            <a:spLocks noGrp="1"/>
          </p:cNvSpPr>
          <p:nvPr>
            <p:ph type="title"/>
          </p:nvPr>
        </p:nvSpPr>
        <p:spPr>
          <a:xfrm>
            <a:off x="3144386" y="714825"/>
            <a:ext cx="3557400" cy="853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100"/>
              <a:buNone/>
            </a:pPr>
            <a:r>
              <a:rPr lang="en-GB" sz="2800" dirty="0" err="1">
                <a:solidFill>
                  <a:srgbClr val="000000"/>
                </a:solidFill>
                <a:latin typeface="Microsoft JhengHei" panose="020B0604030504040204" pitchFamily="34" charset="-120"/>
                <a:ea typeface="Microsoft JhengHei" panose="020B0604030504040204" pitchFamily="34" charset="-120"/>
                <a:sym typeface="Pinyon Script"/>
              </a:rPr>
              <a:t>預測模型選用</a:t>
            </a:r>
            <a:endParaRPr sz="2800" dirty="0">
              <a:solidFill>
                <a:srgbClr val="000000"/>
              </a:solidFill>
              <a:latin typeface="Microsoft JhengHei" panose="020B0604030504040204" pitchFamily="34" charset="-120"/>
              <a:ea typeface="Microsoft JhengHei" panose="020B0604030504040204" pitchFamily="34" charset="-120"/>
              <a:sym typeface="Pinyon Script"/>
            </a:endParaRPr>
          </a:p>
        </p:txBody>
      </p:sp>
      <p:sp>
        <p:nvSpPr>
          <p:cNvPr id="364" name="Google Shape;364;g24ea34af9e0_0_3"/>
          <p:cNvSpPr txBox="1">
            <a:spLocks noGrp="1"/>
          </p:cNvSpPr>
          <p:nvPr>
            <p:ph type="subTitle" idx="1"/>
          </p:nvPr>
        </p:nvSpPr>
        <p:spPr>
          <a:xfrm>
            <a:off x="3452425" y="3223450"/>
            <a:ext cx="2239200" cy="713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SzPts val="1400"/>
              <a:buNone/>
            </a:pPr>
          </a:p>
        </p:txBody>
      </p:sp>
      <p:grpSp>
        <p:nvGrpSpPr>
          <p:cNvPr id="365" name="Google Shape;365;g24ea34af9e0_0_3"/>
          <p:cNvGrpSpPr/>
          <p:nvPr/>
        </p:nvGrpSpPr>
        <p:grpSpPr>
          <a:xfrm rot="-8493492" flipH="1">
            <a:off x="8074731" y="4343102"/>
            <a:ext cx="258583" cy="492387"/>
            <a:chOff x="6151609" y="1333970"/>
            <a:chExt cx="201285" cy="346766"/>
          </a:xfrm>
        </p:grpSpPr>
        <p:sp>
          <p:nvSpPr>
            <p:cNvPr id="366" name="Google Shape;366;g24ea34af9e0_0_3"/>
            <p:cNvSpPr/>
            <p:nvPr/>
          </p:nvSpPr>
          <p:spPr>
            <a:xfrm>
              <a:off x="6151609" y="1333970"/>
              <a:ext cx="81721" cy="97317"/>
            </a:xfrm>
            <a:custGeom>
              <a:avLst/>
              <a:gdLst/>
              <a:ahLst/>
              <a:cxnLst/>
              <a:rect l="l" t="t" r="r" b="b"/>
              <a:pathLst>
                <a:path w="4805" h="5722" extrusionOk="0">
                  <a:moveTo>
                    <a:pt x="4001" y="1"/>
                  </a:moveTo>
                  <a:cubicBezTo>
                    <a:pt x="3877" y="1"/>
                    <a:pt x="3750" y="55"/>
                    <a:pt x="3639" y="183"/>
                  </a:cubicBezTo>
                  <a:cubicBezTo>
                    <a:pt x="2383" y="1671"/>
                    <a:pt x="1229" y="3235"/>
                    <a:pt x="203" y="4876"/>
                  </a:cubicBezTo>
                  <a:cubicBezTo>
                    <a:pt x="0" y="5319"/>
                    <a:pt x="355" y="5722"/>
                    <a:pt x="742" y="5722"/>
                  </a:cubicBezTo>
                  <a:cubicBezTo>
                    <a:pt x="893" y="5722"/>
                    <a:pt x="1048" y="5661"/>
                    <a:pt x="1177" y="5517"/>
                  </a:cubicBezTo>
                  <a:cubicBezTo>
                    <a:pt x="2126" y="3953"/>
                    <a:pt x="3203" y="2466"/>
                    <a:pt x="4408" y="1055"/>
                  </a:cubicBezTo>
                  <a:cubicBezTo>
                    <a:pt x="4804" y="620"/>
                    <a:pt x="4421" y="1"/>
                    <a:pt x="40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7" name="Google Shape;367;g24ea34af9e0_0_3"/>
            <p:cNvSpPr/>
            <p:nvPr/>
          </p:nvSpPr>
          <p:spPr>
            <a:xfrm>
              <a:off x="6192019" y="1460693"/>
              <a:ext cx="127658" cy="76551"/>
            </a:xfrm>
            <a:custGeom>
              <a:avLst/>
              <a:gdLst/>
              <a:ahLst/>
              <a:cxnLst/>
              <a:rect l="l" t="t" r="r" b="b"/>
              <a:pathLst>
                <a:path w="7506" h="4501" extrusionOk="0">
                  <a:moveTo>
                    <a:pt x="6655" y="0"/>
                  </a:moveTo>
                  <a:cubicBezTo>
                    <a:pt x="6572" y="0"/>
                    <a:pt x="6483" y="21"/>
                    <a:pt x="6392" y="66"/>
                  </a:cubicBezTo>
                  <a:cubicBezTo>
                    <a:pt x="4392" y="1066"/>
                    <a:pt x="2545" y="2323"/>
                    <a:pt x="571" y="3400"/>
                  </a:cubicBezTo>
                  <a:cubicBezTo>
                    <a:pt x="1" y="3707"/>
                    <a:pt x="312" y="4500"/>
                    <a:pt x="830" y="4500"/>
                  </a:cubicBezTo>
                  <a:cubicBezTo>
                    <a:pt x="918" y="4500"/>
                    <a:pt x="1012" y="4478"/>
                    <a:pt x="1109" y="4425"/>
                  </a:cubicBezTo>
                  <a:cubicBezTo>
                    <a:pt x="3084" y="3374"/>
                    <a:pt x="4930" y="2092"/>
                    <a:pt x="6930" y="1092"/>
                  </a:cubicBezTo>
                  <a:cubicBezTo>
                    <a:pt x="7506" y="804"/>
                    <a:pt x="7183" y="0"/>
                    <a:pt x="66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8" name="Google Shape;368;g24ea34af9e0_0_3"/>
            <p:cNvSpPr/>
            <p:nvPr/>
          </p:nvSpPr>
          <p:spPr>
            <a:xfrm>
              <a:off x="6227004" y="1631125"/>
              <a:ext cx="125890" cy="49611"/>
            </a:xfrm>
            <a:custGeom>
              <a:avLst/>
              <a:gdLst/>
              <a:ahLst/>
              <a:cxnLst/>
              <a:rect l="l" t="t" r="r" b="b"/>
              <a:pathLst>
                <a:path w="7402" h="2917" extrusionOk="0">
                  <a:moveTo>
                    <a:pt x="779" y="1"/>
                  </a:moveTo>
                  <a:cubicBezTo>
                    <a:pt x="217" y="1"/>
                    <a:pt x="0" y="920"/>
                    <a:pt x="616" y="1148"/>
                  </a:cubicBezTo>
                  <a:cubicBezTo>
                    <a:pt x="2514" y="1841"/>
                    <a:pt x="4412" y="2430"/>
                    <a:pt x="6360" y="2892"/>
                  </a:cubicBezTo>
                  <a:cubicBezTo>
                    <a:pt x="6420" y="2909"/>
                    <a:pt x="6477" y="2917"/>
                    <a:pt x="6531" y="2917"/>
                  </a:cubicBezTo>
                  <a:cubicBezTo>
                    <a:pt x="7134" y="2917"/>
                    <a:pt x="7401" y="1954"/>
                    <a:pt x="6719" y="1789"/>
                  </a:cubicBezTo>
                  <a:cubicBezTo>
                    <a:pt x="4771" y="1328"/>
                    <a:pt x="2873" y="738"/>
                    <a:pt x="1001" y="46"/>
                  </a:cubicBezTo>
                  <a:cubicBezTo>
                    <a:pt x="922" y="15"/>
                    <a:pt x="848" y="1"/>
                    <a:pt x="7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69" name="Google Shape;369;g24ea34af9e0_0_3"/>
          <p:cNvGrpSpPr/>
          <p:nvPr/>
        </p:nvGrpSpPr>
        <p:grpSpPr>
          <a:xfrm rot="-8883530">
            <a:off x="621472" y="941591"/>
            <a:ext cx="243650" cy="419752"/>
            <a:chOff x="6151609" y="1333970"/>
            <a:chExt cx="201285" cy="346766"/>
          </a:xfrm>
        </p:grpSpPr>
        <p:sp>
          <p:nvSpPr>
            <p:cNvPr id="370" name="Google Shape;370;g24ea34af9e0_0_3"/>
            <p:cNvSpPr/>
            <p:nvPr/>
          </p:nvSpPr>
          <p:spPr>
            <a:xfrm>
              <a:off x="6151609" y="1333970"/>
              <a:ext cx="81721" cy="97317"/>
            </a:xfrm>
            <a:custGeom>
              <a:avLst/>
              <a:gdLst/>
              <a:ahLst/>
              <a:cxnLst/>
              <a:rect l="l" t="t" r="r" b="b"/>
              <a:pathLst>
                <a:path w="4805" h="5722" extrusionOk="0">
                  <a:moveTo>
                    <a:pt x="4001" y="1"/>
                  </a:moveTo>
                  <a:cubicBezTo>
                    <a:pt x="3877" y="1"/>
                    <a:pt x="3750" y="55"/>
                    <a:pt x="3639" y="183"/>
                  </a:cubicBezTo>
                  <a:cubicBezTo>
                    <a:pt x="2383" y="1671"/>
                    <a:pt x="1229" y="3235"/>
                    <a:pt x="203" y="4876"/>
                  </a:cubicBezTo>
                  <a:cubicBezTo>
                    <a:pt x="0" y="5319"/>
                    <a:pt x="355" y="5722"/>
                    <a:pt x="742" y="5722"/>
                  </a:cubicBezTo>
                  <a:cubicBezTo>
                    <a:pt x="893" y="5722"/>
                    <a:pt x="1048" y="5661"/>
                    <a:pt x="1177" y="5517"/>
                  </a:cubicBezTo>
                  <a:cubicBezTo>
                    <a:pt x="2126" y="3953"/>
                    <a:pt x="3203" y="2466"/>
                    <a:pt x="4408" y="1055"/>
                  </a:cubicBezTo>
                  <a:cubicBezTo>
                    <a:pt x="4804" y="620"/>
                    <a:pt x="4421" y="1"/>
                    <a:pt x="40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1" name="Google Shape;371;g24ea34af9e0_0_3"/>
            <p:cNvSpPr/>
            <p:nvPr/>
          </p:nvSpPr>
          <p:spPr>
            <a:xfrm>
              <a:off x="6192019" y="1460693"/>
              <a:ext cx="127658" cy="76551"/>
            </a:xfrm>
            <a:custGeom>
              <a:avLst/>
              <a:gdLst/>
              <a:ahLst/>
              <a:cxnLst/>
              <a:rect l="l" t="t" r="r" b="b"/>
              <a:pathLst>
                <a:path w="7506" h="4501" extrusionOk="0">
                  <a:moveTo>
                    <a:pt x="6655" y="0"/>
                  </a:moveTo>
                  <a:cubicBezTo>
                    <a:pt x="6572" y="0"/>
                    <a:pt x="6483" y="21"/>
                    <a:pt x="6392" y="66"/>
                  </a:cubicBezTo>
                  <a:cubicBezTo>
                    <a:pt x="4392" y="1066"/>
                    <a:pt x="2545" y="2323"/>
                    <a:pt x="571" y="3400"/>
                  </a:cubicBezTo>
                  <a:cubicBezTo>
                    <a:pt x="1" y="3707"/>
                    <a:pt x="312" y="4500"/>
                    <a:pt x="830" y="4500"/>
                  </a:cubicBezTo>
                  <a:cubicBezTo>
                    <a:pt x="918" y="4500"/>
                    <a:pt x="1012" y="4478"/>
                    <a:pt x="1109" y="4425"/>
                  </a:cubicBezTo>
                  <a:cubicBezTo>
                    <a:pt x="3084" y="3374"/>
                    <a:pt x="4930" y="2092"/>
                    <a:pt x="6930" y="1092"/>
                  </a:cubicBezTo>
                  <a:cubicBezTo>
                    <a:pt x="7506" y="804"/>
                    <a:pt x="7183" y="0"/>
                    <a:pt x="66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2" name="Google Shape;372;g24ea34af9e0_0_3"/>
            <p:cNvSpPr/>
            <p:nvPr/>
          </p:nvSpPr>
          <p:spPr>
            <a:xfrm>
              <a:off x="6227004" y="1631125"/>
              <a:ext cx="125890" cy="49611"/>
            </a:xfrm>
            <a:custGeom>
              <a:avLst/>
              <a:gdLst/>
              <a:ahLst/>
              <a:cxnLst/>
              <a:rect l="l" t="t" r="r" b="b"/>
              <a:pathLst>
                <a:path w="7402" h="2917" extrusionOk="0">
                  <a:moveTo>
                    <a:pt x="779" y="1"/>
                  </a:moveTo>
                  <a:cubicBezTo>
                    <a:pt x="217" y="1"/>
                    <a:pt x="0" y="920"/>
                    <a:pt x="616" y="1148"/>
                  </a:cubicBezTo>
                  <a:cubicBezTo>
                    <a:pt x="2514" y="1841"/>
                    <a:pt x="4412" y="2430"/>
                    <a:pt x="6360" y="2892"/>
                  </a:cubicBezTo>
                  <a:cubicBezTo>
                    <a:pt x="6420" y="2909"/>
                    <a:pt x="6477" y="2917"/>
                    <a:pt x="6531" y="2917"/>
                  </a:cubicBezTo>
                  <a:cubicBezTo>
                    <a:pt x="7134" y="2917"/>
                    <a:pt x="7401" y="1954"/>
                    <a:pt x="6719" y="1789"/>
                  </a:cubicBezTo>
                  <a:cubicBezTo>
                    <a:pt x="4771" y="1328"/>
                    <a:pt x="2873" y="738"/>
                    <a:pt x="1001" y="46"/>
                  </a:cubicBezTo>
                  <a:cubicBezTo>
                    <a:pt x="922" y="15"/>
                    <a:pt x="848" y="1"/>
                    <a:pt x="7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pic>
        <p:nvPicPr>
          <p:cNvPr id="373" name="Google Shape;373;g24ea34af9e0_0_3"/>
          <p:cNvPicPr preferRelativeResize="0"/>
          <p:nvPr/>
        </p:nvPicPr>
        <p:blipFill rotWithShape="1">
          <a:blip r:embed="rId1"/>
          <a:srcRect t="53561" r="31151"/>
          <a:stretch>
            <a:fillRect/>
          </a:stretch>
        </p:blipFill>
        <p:spPr>
          <a:xfrm>
            <a:off x="1146175" y="1565275"/>
            <a:ext cx="6851015" cy="2753360"/>
          </a:xfrm>
          <a:prstGeom prst="rect">
            <a:avLst/>
          </a:prstGeom>
          <a:noFill/>
          <a:ln>
            <a:noFill/>
          </a:ln>
        </p:spPr>
      </p:pic>
      <p:sp>
        <p:nvSpPr>
          <p:cNvPr id="374" name="Google Shape;374;g24ea34af9e0_0_3"/>
          <p:cNvSpPr txBox="1"/>
          <p:nvPr/>
        </p:nvSpPr>
        <p:spPr>
          <a:xfrm>
            <a:off x="1339970" y="4376145"/>
            <a:ext cx="64971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Oranienbaum" panose="02000506080000020003"/>
                <a:ea typeface="Oranienbaum" panose="02000506080000020003"/>
                <a:cs typeface="Oranienbaum" panose="02000506080000020003"/>
                <a:sym typeface="Oranienbaum" panose="02000506080000020003"/>
              </a:rPr>
              <a:t>=</a:t>
            </a:r>
            <a:r>
              <a:rPr lang="en-GB" sz="2100">
                <a:solidFill>
                  <a:srgbClr val="38761D"/>
                </a:solidFill>
                <a:latin typeface="Oranienbaum" panose="02000506080000020003"/>
                <a:ea typeface="Oranienbaum" panose="02000506080000020003"/>
                <a:cs typeface="Oranienbaum" panose="02000506080000020003"/>
                <a:sym typeface="Oranienbaum" panose="02000506080000020003"/>
              </a:rPr>
              <a:t>============&gt;&gt;&gt;&gt;&gt;&gt;&gt;&gt;結論用</a:t>
            </a:r>
            <a:r>
              <a:rPr lang="en-GB" sz="2050">
                <a:solidFill>
                  <a:srgbClr val="38761D"/>
                </a:solidFill>
                <a:highlight>
                  <a:srgbClr val="FFFFFF"/>
                </a:highlight>
                <a:latin typeface="Oranienbaum" panose="02000506080000020003"/>
                <a:ea typeface="Oranienbaum" panose="02000506080000020003"/>
                <a:cs typeface="Oranienbaum" panose="02000506080000020003"/>
                <a:sym typeface="Oranienbaum" panose="02000506080000020003"/>
              </a:rPr>
              <a:t>RandomForestRegressor</a:t>
            </a:r>
            <a:endParaRPr sz="1600">
              <a:solidFill>
                <a:srgbClr val="38761D"/>
              </a:solidFill>
              <a:highlight>
                <a:srgbClr val="1E1E1E"/>
              </a:highlight>
              <a:latin typeface="Oranienbaum" panose="02000506080000020003"/>
              <a:ea typeface="Oranienbaum" panose="02000506080000020003"/>
              <a:cs typeface="Oranienbaum" panose="02000506080000020003"/>
              <a:sym typeface="Oranienbaum" panose="02000506080000020003"/>
            </a:endParaRPr>
          </a:p>
          <a:p>
            <a:pPr marL="0" lvl="0" indent="0" algn="l" rtl="0">
              <a:spcBef>
                <a:spcPts val="0"/>
              </a:spcBef>
              <a:spcAft>
                <a:spcPts val="0"/>
              </a:spcAft>
              <a:buNone/>
            </a:pPr>
            <a:endParaRPr>
              <a:latin typeface="Oranienbaum" panose="02000506080000020003"/>
              <a:ea typeface="Oranienbaum" panose="02000506080000020003"/>
              <a:cs typeface="Oranienbaum" panose="02000506080000020003"/>
              <a:sym typeface="Oranienbaum" panose="02000506080000020003"/>
            </a:endParaRPr>
          </a:p>
        </p:txBody>
      </p:sp>
      <p:grpSp>
        <p:nvGrpSpPr>
          <p:cNvPr id="11" name="Google Shape;757;p53"/>
          <p:cNvGrpSpPr/>
          <p:nvPr/>
        </p:nvGrpSpPr>
        <p:grpSpPr>
          <a:xfrm>
            <a:off x="5544602" y="1040224"/>
            <a:ext cx="356221" cy="334800"/>
            <a:chOff x="-13512225" y="4080275"/>
            <a:chExt cx="353675" cy="352875"/>
          </a:xfrm>
        </p:grpSpPr>
        <p:sp>
          <p:nvSpPr>
            <p:cNvPr id="12" name="Google Shape;758;p5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759;p5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760;p5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761;p5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762;p5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763;p5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764;p5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765;p5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766;p5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767;p5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768;p5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226bb910f19_0_16"/>
          <p:cNvSpPr txBox="1">
            <a:spLocks noGrp="1"/>
          </p:cNvSpPr>
          <p:nvPr>
            <p:ph type="title"/>
          </p:nvPr>
        </p:nvSpPr>
        <p:spPr>
          <a:xfrm>
            <a:off x="1376362" y="647847"/>
            <a:ext cx="4581600" cy="712200"/>
          </a:xfrm>
          <a:prstGeom prst="rect">
            <a:avLst/>
          </a:prstGeom>
          <a:noFill/>
          <a:ln>
            <a:noFill/>
          </a:ln>
        </p:spPr>
        <p:txBody>
          <a:bodyPr spcFirstLastPara="1" wrap="square" lIns="91425" tIns="91425" rIns="91425" bIns="91425" anchor="t" anchorCtr="0">
            <a:noAutofit/>
          </a:bodyPr>
          <a:lstStyle/>
          <a:p>
            <a:pPr marL="0" lvl="0" indent="0" algn="r" rtl="0">
              <a:lnSpc>
                <a:spcPct val="70000"/>
              </a:lnSpc>
              <a:spcBef>
                <a:spcPts val="0"/>
              </a:spcBef>
              <a:spcAft>
                <a:spcPts val="0"/>
              </a:spcAft>
              <a:buSzPts val="3900"/>
              <a:buNone/>
            </a:pPr>
            <a:r>
              <a:rPr lang="en-GB" sz="2800" dirty="0" err="1">
                <a:solidFill>
                  <a:srgbClr val="000000"/>
                </a:solidFill>
                <a:latin typeface="Microsoft JhengHei" panose="020B0604030504040204" pitchFamily="34" charset="-120"/>
                <a:ea typeface="Microsoft JhengHei" panose="020B0604030504040204" pitchFamily="34" charset="-120"/>
                <a:sym typeface="Assistant"/>
              </a:rPr>
              <a:t>顯示各特徵重要性</a:t>
            </a:r>
            <a:endParaRPr sz="2800" dirty="0">
              <a:solidFill>
                <a:srgbClr val="000000"/>
              </a:solidFill>
              <a:latin typeface="Microsoft JhengHei" panose="020B0604030504040204" pitchFamily="34" charset="-120"/>
              <a:ea typeface="Microsoft JhengHei" panose="020B0604030504040204" pitchFamily="34" charset="-120"/>
              <a:sym typeface="Assistant"/>
            </a:endParaRPr>
          </a:p>
        </p:txBody>
      </p:sp>
      <p:grpSp>
        <p:nvGrpSpPr>
          <p:cNvPr id="380" name="Google Shape;380;g226bb910f19_0_16"/>
          <p:cNvGrpSpPr/>
          <p:nvPr/>
        </p:nvGrpSpPr>
        <p:grpSpPr>
          <a:xfrm rot="-7075328">
            <a:off x="592485" y="1151621"/>
            <a:ext cx="243637" cy="419729"/>
            <a:chOff x="6151609" y="1333970"/>
            <a:chExt cx="201285" cy="346766"/>
          </a:xfrm>
        </p:grpSpPr>
        <p:sp>
          <p:nvSpPr>
            <p:cNvPr id="381" name="Google Shape;381;g226bb910f19_0_16"/>
            <p:cNvSpPr/>
            <p:nvPr/>
          </p:nvSpPr>
          <p:spPr>
            <a:xfrm>
              <a:off x="6151609" y="1333970"/>
              <a:ext cx="81721" cy="97317"/>
            </a:xfrm>
            <a:custGeom>
              <a:avLst/>
              <a:gdLst/>
              <a:ahLst/>
              <a:cxnLst/>
              <a:rect l="l" t="t" r="r" b="b"/>
              <a:pathLst>
                <a:path w="4805" h="5722" extrusionOk="0">
                  <a:moveTo>
                    <a:pt x="4001" y="1"/>
                  </a:moveTo>
                  <a:cubicBezTo>
                    <a:pt x="3877" y="1"/>
                    <a:pt x="3750" y="55"/>
                    <a:pt x="3639" y="183"/>
                  </a:cubicBezTo>
                  <a:cubicBezTo>
                    <a:pt x="2383" y="1671"/>
                    <a:pt x="1229" y="3235"/>
                    <a:pt x="203" y="4876"/>
                  </a:cubicBezTo>
                  <a:cubicBezTo>
                    <a:pt x="0" y="5319"/>
                    <a:pt x="355" y="5722"/>
                    <a:pt x="742" y="5722"/>
                  </a:cubicBezTo>
                  <a:cubicBezTo>
                    <a:pt x="893" y="5722"/>
                    <a:pt x="1048" y="5661"/>
                    <a:pt x="1177" y="5517"/>
                  </a:cubicBezTo>
                  <a:cubicBezTo>
                    <a:pt x="2126" y="3953"/>
                    <a:pt x="3203" y="2466"/>
                    <a:pt x="4408" y="1055"/>
                  </a:cubicBezTo>
                  <a:cubicBezTo>
                    <a:pt x="4804" y="620"/>
                    <a:pt x="4421" y="1"/>
                    <a:pt x="40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2" name="Google Shape;382;g226bb910f19_0_16"/>
            <p:cNvSpPr/>
            <p:nvPr/>
          </p:nvSpPr>
          <p:spPr>
            <a:xfrm>
              <a:off x="6192019" y="1460693"/>
              <a:ext cx="127658" cy="76551"/>
            </a:xfrm>
            <a:custGeom>
              <a:avLst/>
              <a:gdLst/>
              <a:ahLst/>
              <a:cxnLst/>
              <a:rect l="l" t="t" r="r" b="b"/>
              <a:pathLst>
                <a:path w="7506" h="4501" extrusionOk="0">
                  <a:moveTo>
                    <a:pt x="6655" y="0"/>
                  </a:moveTo>
                  <a:cubicBezTo>
                    <a:pt x="6572" y="0"/>
                    <a:pt x="6483" y="21"/>
                    <a:pt x="6392" y="66"/>
                  </a:cubicBezTo>
                  <a:cubicBezTo>
                    <a:pt x="4392" y="1066"/>
                    <a:pt x="2545" y="2323"/>
                    <a:pt x="571" y="3400"/>
                  </a:cubicBezTo>
                  <a:cubicBezTo>
                    <a:pt x="1" y="3707"/>
                    <a:pt x="312" y="4500"/>
                    <a:pt x="830" y="4500"/>
                  </a:cubicBezTo>
                  <a:cubicBezTo>
                    <a:pt x="918" y="4500"/>
                    <a:pt x="1012" y="4478"/>
                    <a:pt x="1109" y="4425"/>
                  </a:cubicBezTo>
                  <a:cubicBezTo>
                    <a:pt x="3084" y="3374"/>
                    <a:pt x="4930" y="2092"/>
                    <a:pt x="6930" y="1092"/>
                  </a:cubicBezTo>
                  <a:cubicBezTo>
                    <a:pt x="7506" y="804"/>
                    <a:pt x="7183" y="0"/>
                    <a:pt x="66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3" name="Google Shape;383;g226bb910f19_0_16"/>
            <p:cNvSpPr/>
            <p:nvPr/>
          </p:nvSpPr>
          <p:spPr>
            <a:xfrm>
              <a:off x="6227004" y="1631125"/>
              <a:ext cx="125890" cy="49611"/>
            </a:xfrm>
            <a:custGeom>
              <a:avLst/>
              <a:gdLst/>
              <a:ahLst/>
              <a:cxnLst/>
              <a:rect l="l" t="t" r="r" b="b"/>
              <a:pathLst>
                <a:path w="7402" h="2917" extrusionOk="0">
                  <a:moveTo>
                    <a:pt x="779" y="1"/>
                  </a:moveTo>
                  <a:cubicBezTo>
                    <a:pt x="217" y="1"/>
                    <a:pt x="0" y="920"/>
                    <a:pt x="616" y="1148"/>
                  </a:cubicBezTo>
                  <a:cubicBezTo>
                    <a:pt x="2514" y="1841"/>
                    <a:pt x="4412" y="2430"/>
                    <a:pt x="6360" y="2892"/>
                  </a:cubicBezTo>
                  <a:cubicBezTo>
                    <a:pt x="6420" y="2909"/>
                    <a:pt x="6477" y="2917"/>
                    <a:pt x="6531" y="2917"/>
                  </a:cubicBezTo>
                  <a:cubicBezTo>
                    <a:pt x="7134" y="2917"/>
                    <a:pt x="7401" y="1954"/>
                    <a:pt x="6719" y="1789"/>
                  </a:cubicBezTo>
                  <a:cubicBezTo>
                    <a:pt x="4771" y="1328"/>
                    <a:pt x="2873" y="738"/>
                    <a:pt x="1001" y="46"/>
                  </a:cubicBezTo>
                  <a:cubicBezTo>
                    <a:pt x="922" y="15"/>
                    <a:pt x="848" y="1"/>
                    <a:pt x="7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84" name="Google Shape;384;g226bb910f19_0_16"/>
          <p:cNvGrpSpPr/>
          <p:nvPr/>
        </p:nvGrpSpPr>
        <p:grpSpPr>
          <a:xfrm rot="2865546">
            <a:off x="8486652" y="4100009"/>
            <a:ext cx="243638" cy="473320"/>
            <a:chOff x="6151609" y="1333970"/>
            <a:chExt cx="201285" cy="346766"/>
          </a:xfrm>
        </p:grpSpPr>
        <p:sp>
          <p:nvSpPr>
            <p:cNvPr id="385" name="Google Shape;385;g226bb910f19_0_16"/>
            <p:cNvSpPr/>
            <p:nvPr/>
          </p:nvSpPr>
          <p:spPr>
            <a:xfrm>
              <a:off x="6151609" y="1333970"/>
              <a:ext cx="81721" cy="97317"/>
            </a:xfrm>
            <a:custGeom>
              <a:avLst/>
              <a:gdLst/>
              <a:ahLst/>
              <a:cxnLst/>
              <a:rect l="l" t="t" r="r" b="b"/>
              <a:pathLst>
                <a:path w="4805" h="5722" extrusionOk="0">
                  <a:moveTo>
                    <a:pt x="4001" y="1"/>
                  </a:moveTo>
                  <a:cubicBezTo>
                    <a:pt x="3877" y="1"/>
                    <a:pt x="3750" y="55"/>
                    <a:pt x="3639" y="183"/>
                  </a:cubicBezTo>
                  <a:cubicBezTo>
                    <a:pt x="2383" y="1671"/>
                    <a:pt x="1229" y="3235"/>
                    <a:pt x="203" y="4876"/>
                  </a:cubicBezTo>
                  <a:cubicBezTo>
                    <a:pt x="0" y="5319"/>
                    <a:pt x="355" y="5722"/>
                    <a:pt x="742" y="5722"/>
                  </a:cubicBezTo>
                  <a:cubicBezTo>
                    <a:pt x="893" y="5722"/>
                    <a:pt x="1048" y="5661"/>
                    <a:pt x="1177" y="5517"/>
                  </a:cubicBezTo>
                  <a:cubicBezTo>
                    <a:pt x="2126" y="3953"/>
                    <a:pt x="3203" y="2466"/>
                    <a:pt x="4408" y="1055"/>
                  </a:cubicBezTo>
                  <a:cubicBezTo>
                    <a:pt x="4804" y="620"/>
                    <a:pt x="4421" y="1"/>
                    <a:pt x="40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6" name="Google Shape;386;g226bb910f19_0_16"/>
            <p:cNvSpPr/>
            <p:nvPr/>
          </p:nvSpPr>
          <p:spPr>
            <a:xfrm>
              <a:off x="6192019" y="1460693"/>
              <a:ext cx="127658" cy="76551"/>
            </a:xfrm>
            <a:custGeom>
              <a:avLst/>
              <a:gdLst/>
              <a:ahLst/>
              <a:cxnLst/>
              <a:rect l="l" t="t" r="r" b="b"/>
              <a:pathLst>
                <a:path w="7506" h="4501" extrusionOk="0">
                  <a:moveTo>
                    <a:pt x="6655" y="0"/>
                  </a:moveTo>
                  <a:cubicBezTo>
                    <a:pt x="6572" y="0"/>
                    <a:pt x="6483" y="21"/>
                    <a:pt x="6392" y="66"/>
                  </a:cubicBezTo>
                  <a:cubicBezTo>
                    <a:pt x="4392" y="1066"/>
                    <a:pt x="2545" y="2323"/>
                    <a:pt x="571" y="3400"/>
                  </a:cubicBezTo>
                  <a:cubicBezTo>
                    <a:pt x="1" y="3707"/>
                    <a:pt x="312" y="4500"/>
                    <a:pt x="830" y="4500"/>
                  </a:cubicBezTo>
                  <a:cubicBezTo>
                    <a:pt x="918" y="4500"/>
                    <a:pt x="1012" y="4478"/>
                    <a:pt x="1109" y="4425"/>
                  </a:cubicBezTo>
                  <a:cubicBezTo>
                    <a:pt x="3084" y="3374"/>
                    <a:pt x="4930" y="2092"/>
                    <a:pt x="6930" y="1092"/>
                  </a:cubicBezTo>
                  <a:cubicBezTo>
                    <a:pt x="7506" y="804"/>
                    <a:pt x="7183" y="0"/>
                    <a:pt x="66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7" name="Google Shape;387;g226bb910f19_0_16"/>
            <p:cNvSpPr/>
            <p:nvPr/>
          </p:nvSpPr>
          <p:spPr>
            <a:xfrm>
              <a:off x="6227004" y="1631125"/>
              <a:ext cx="125890" cy="49611"/>
            </a:xfrm>
            <a:custGeom>
              <a:avLst/>
              <a:gdLst/>
              <a:ahLst/>
              <a:cxnLst/>
              <a:rect l="l" t="t" r="r" b="b"/>
              <a:pathLst>
                <a:path w="7402" h="2917" extrusionOk="0">
                  <a:moveTo>
                    <a:pt x="779" y="1"/>
                  </a:moveTo>
                  <a:cubicBezTo>
                    <a:pt x="217" y="1"/>
                    <a:pt x="0" y="920"/>
                    <a:pt x="616" y="1148"/>
                  </a:cubicBezTo>
                  <a:cubicBezTo>
                    <a:pt x="2514" y="1841"/>
                    <a:pt x="4412" y="2430"/>
                    <a:pt x="6360" y="2892"/>
                  </a:cubicBezTo>
                  <a:cubicBezTo>
                    <a:pt x="6420" y="2909"/>
                    <a:pt x="6477" y="2917"/>
                    <a:pt x="6531" y="2917"/>
                  </a:cubicBezTo>
                  <a:cubicBezTo>
                    <a:pt x="7134" y="2917"/>
                    <a:pt x="7401" y="1954"/>
                    <a:pt x="6719" y="1789"/>
                  </a:cubicBezTo>
                  <a:cubicBezTo>
                    <a:pt x="4771" y="1328"/>
                    <a:pt x="2873" y="738"/>
                    <a:pt x="1001" y="46"/>
                  </a:cubicBezTo>
                  <a:cubicBezTo>
                    <a:pt x="922" y="15"/>
                    <a:pt x="848" y="1"/>
                    <a:pt x="7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pic>
        <p:nvPicPr>
          <p:cNvPr id="388" name="Google Shape;388;g226bb910f19_0_16"/>
          <p:cNvPicPr preferRelativeResize="0"/>
          <p:nvPr/>
        </p:nvPicPr>
        <p:blipFill rotWithShape="1">
          <a:blip r:embed="rId1"/>
          <a:srcRect t="37059"/>
          <a:stretch>
            <a:fillRect/>
          </a:stretch>
        </p:blipFill>
        <p:spPr>
          <a:xfrm>
            <a:off x="1346600" y="3230200"/>
            <a:ext cx="6450776" cy="1525500"/>
          </a:xfrm>
          <a:prstGeom prst="rect">
            <a:avLst/>
          </a:prstGeom>
          <a:noFill/>
          <a:ln>
            <a:noFill/>
          </a:ln>
        </p:spPr>
      </p:pic>
      <p:pic>
        <p:nvPicPr>
          <p:cNvPr id="389" name="Google Shape;389;g226bb910f19_0_16"/>
          <p:cNvPicPr preferRelativeResize="0"/>
          <p:nvPr/>
        </p:nvPicPr>
        <p:blipFill rotWithShape="1">
          <a:blip r:embed="rId2"/>
          <a:srcRect t="8130"/>
          <a:stretch>
            <a:fillRect/>
          </a:stretch>
        </p:blipFill>
        <p:spPr>
          <a:xfrm>
            <a:off x="1376363" y="1155575"/>
            <a:ext cx="6391275" cy="2511400"/>
          </a:xfrm>
          <a:prstGeom prst="rect">
            <a:avLst/>
          </a:prstGeom>
          <a:noFill/>
          <a:ln>
            <a:noFill/>
          </a:ln>
        </p:spPr>
      </p:pic>
      <p:grpSp>
        <p:nvGrpSpPr>
          <p:cNvPr id="2" name="Google Shape;5581;p72"/>
          <p:cNvGrpSpPr/>
          <p:nvPr/>
        </p:nvGrpSpPr>
        <p:grpSpPr>
          <a:xfrm>
            <a:off x="6032661" y="654032"/>
            <a:ext cx="375465" cy="371814"/>
            <a:chOff x="-37385100" y="3949908"/>
            <a:chExt cx="321350" cy="318225"/>
          </a:xfrm>
          <a:solidFill>
            <a:schemeClr val="bg1">
              <a:lumMod val="10000"/>
            </a:schemeClr>
          </a:solidFill>
        </p:grpSpPr>
        <p:sp>
          <p:nvSpPr>
            <p:cNvPr id="8" name="Google Shape;5582;p72"/>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5583;p72"/>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g226bb910f19_0_44"/>
          <p:cNvSpPr txBox="1">
            <a:spLocks noGrp="1"/>
          </p:cNvSpPr>
          <p:nvPr>
            <p:ph type="title"/>
          </p:nvPr>
        </p:nvSpPr>
        <p:spPr>
          <a:xfrm>
            <a:off x="1953239" y="1006291"/>
            <a:ext cx="3598800" cy="712200"/>
          </a:xfrm>
          <a:prstGeom prst="rect">
            <a:avLst/>
          </a:prstGeom>
          <a:noFill/>
          <a:ln>
            <a:noFill/>
          </a:ln>
        </p:spPr>
        <p:txBody>
          <a:bodyPr spcFirstLastPara="1" wrap="square" lIns="91425" tIns="91425" rIns="91425" bIns="91425" anchor="t" anchorCtr="0">
            <a:noAutofit/>
          </a:bodyPr>
          <a:lstStyle/>
          <a:p>
            <a:pPr marL="0" lvl="0" indent="0" algn="r" rtl="0">
              <a:lnSpc>
                <a:spcPct val="70000"/>
              </a:lnSpc>
              <a:spcBef>
                <a:spcPts val="0"/>
              </a:spcBef>
              <a:spcAft>
                <a:spcPts val="0"/>
              </a:spcAft>
              <a:buSzPts val="3900"/>
              <a:buNone/>
            </a:pPr>
            <a:r>
              <a:rPr lang="en-GB" sz="2800" dirty="0" err="1">
                <a:solidFill>
                  <a:srgbClr val="000000"/>
                </a:solidFill>
                <a:latin typeface="Microsoft JhengHei" panose="020B0604030504040204" pitchFamily="34" charset="-120"/>
                <a:ea typeface="Microsoft JhengHei" panose="020B0604030504040204" pitchFamily="34" charset="-120"/>
                <a:sym typeface="Assistant"/>
              </a:rPr>
              <a:t>使用多種變數</a:t>
            </a:r>
            <a:endParaRPr sz="2800" dirty="0">
              <a:solidFill>
                <a:srgbClr val="000000"/>
              </a:solidFill>
              <a:latin typeface="Microsoft JhengHei" panose="020B0604030504040204" pitchFamily="34" charset="-120"/>
              <a:ea typeface="Microsoft JhengHei" panose="020B0604030504040204" pitchFamily="34" charset="-120"/>
              <a:sym typeface="Assistant"/>
            </a:endParaRPr>
          </a:p>
        </p:txBody>
      </p:sp>
      <p:grpSp>
        <p:nvGrpSpPr>
          <p:cNvPr id="395" name="Google Shape;395;g226bb910f19_0_44"/>
          <p:cNvGrpSpPr/>
          <p:nvPr/>
        </p:nvGrpSpPr>
        <p:grpSpPr>
          <a:xfrm rot="-7075328">
            <a:off x="532160" y="1017001"/>
            <a:ext cx="243637" cy="419729"/>
            <a:chOff x="6151609" y="1333970"/>
            <a:chExt cx="201285" cy="346766"/>
          </a:xfrm>
        </p:grpSpPr>
        <p:sp>
          <p:nvSpPr>
            <p:cNvPr id="396" name="Google Shape;396;g226bb910f19_0_44"/>
            <p:cNvSpPr/>
            <p:nvPr/>
          </p:nvSpPr>
          <p:spPr>
            <a:xfrm>
              <a:off x="6151609" y="1333970"/>
              <a:ext cx="81721" cy="97317"/>
            </a:xfrm>
            <a:custGeom>
              <a:avLst/>
              <a:gdLst/>
              <a:ahLst/>
              <a:cxnLst/>
              <a:rect l="l" t="t" r="r" b="b"/>
              <a:pathLst>
                <a:path w="4805" h="5722" extrusionOk="0">
                  <a:moveTo>
                    <a:pt x="4001" y="1"/>
                  </a:moveTo>
                  <a:cubicBezTo>
                    <a:pt x="3877" y="1"/>
                    <a:pt x="3750" y="55"/>
                    <a:pt x="3639" y="183"/>
                  </a:cubicBezTo>
                  <a:cubicBezTo>
                    <a:pt x="2383" y="1671"/>
                    <a:pt x="1229" y="3235"/>
                    <a:pt x="203" y="4876"/>
                  </a:cubicBezTo>
                  <a:cubicBezTo>
                    <a:pt x="0" y="5319"/>
                    <a:pt x="355" y="5722"/>
                    <a:pt x="742" y="5722"/>
                  </a:cubicBezTo>
                  <a:cubicBezTo>
                    <a:pt x="893" y="5722"/>
                    <a:pt x="1048" y="5661"/>
                    <a:pt x="1177" y="5517"/>
                  </a:cubicBezTo>
                  <a:cubicBezTo>
                    <a:pt x="2126" y="3953"/>
                    <a:pt x="3203" y="2466"/>
                    <a:pt x="4408" y="1055"/>
                  </a:cubicBezTo>
                  <a:cubicBezTo>
                    <a:pt x="4804" y="620"/>
                    <a:pt x="4421" y="1"/>
                    <a:pt x="40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97" name="Google Shape;397;g226bb910f19_0_44"/>
            <p:cNvSpPr/>
            <p:nvPr/>
          </p:nvSpPr>
          <p:spPr>
            <a:xfrm>
              <a:off x="6192019" y="1460693"/>
              <a:ext cx="127658" cy="76551"/>
            </a:xfrm>
            <a:custGeom>
              <a:avLst/>
              <a:gdLst/>
              <a:ahLst/>
              <a:cxnLst/>
              <a:rect l="l" t="t" r="r" b="b"/>
              <a:pathLst>
                <a:path w="7506" h="4501" extrusionOk="0">
                  <a:moveTo>
                    <a:pt x="6655" y="0"/>
                  </a:moveTo>
                  <a:cubicBezTo>
                    <a:pt x="6572" y="0"/>
                    <a:pt x="6483" y="21"/>
                    <a:pt x="6392" y="66"/>
                  </a:cubicBezTo>
                  <a:cubicBezTo>
                    <a:pt x="4392" y="1066"/>
                    <a:pt x="2545" y="2323"/>
                    <a:pt x="571" y="3400"/>
                  </a:cubicBezTo>
                  <a:cubicBezTo>
                    <a:pt x="1" y="3707"/>
                    <a:pt x="312" y="4500"/>
                    <a:pt x="830" y="4500"/>
                  </a:cubicBezTo>
                  <a:cubicBezTo>
                    <a:pt x="918" y="4500"/>
                    <a:pt x="1012" y="4478"/>
                    <a:pt x="1109" y="4425"/>
                  </a:cubicBezTo>
                  <a:cubicBezTo>
                    <a:pt x="3084" y="3374"/>
                    <a:pt x="4930" y="2092"/>
                    <a:pt x="6930" y="1092"/>
                  </a:cubicBezTo>
                  <a:cubicBezTo>
                    <a:pt x="7506" y="804"/>
                    <a:pt x="7183" y="0"/>
                    <a:pt x="66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98" name="Google Shape;398;g226bb910f19_0_44"/>
            <p:cNvSpPr/>
            <p:nvPr/>
          </p:nvSpPr>
          <p:spPr>
            <a:xfrm>
              <a:off x="6227004" y="1631125"/>
              <a:ext cx="125890" cy="49611"/>
            </a:xfrm>
            <a:custGeom>
              <a:avLst/>
              <a:gdLst/>
              <a:ahLst/>
              <a:cxnLst/>
              <a:rect l="l" t="t" r="r" b="b"/>
              <a:pathLst>
                <a:path w="7402" h="2917" extrusionOk="0">
                  <a:moveTo>
                    <a:pt x="779" y="1"/>
                  </a:moveTo>
                  <a:cubicBezTo>
                    <a:pt x="217" y="1"/>
                    <a:pt x="0" y="920"/>
                    <a:pt x="616" y="1148"/>
                  </a:cubicBezTo>
                  <a:cubicBezTo>
                    <a:pt x="2514" y="1841"/>
                    <a:pt x="4412" y="2430"/>
                    <a:pt x="6360" y="2892"/>
                  </a:cubicBezTo>
                  <a:cubicBezTo>
                    <a:pt x="6420" y="2909"/>
                    <a:pt x="6477" y="2917"/>
                    <a:pt x="6531" y="2917"/>
                  </a:cubicBezTo>
                  <a:cubicBezTo>
                    <a:pt x="7134" y="2917"/>
                    <a:pt x="7401" y="1954"/>
                    <a:pt x="6719" y="1789"/>
                  </a:cubicBezTo>
                  <a:cubicBezTo>
                    <a:pt x="4771" y="1328"/>
                    <a:pt x="2873" y="738"/>
                    <a:pt x="1001" y="46"/>
                  </a:cubicBezTo>
                  <a:cubicBezTo>
                    <a:pt x="922" y="15"/>
                    <a:pt x="848" y="1"/>
                    <a:pt x="7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99" name="Google Shape;399;g226bb910f19_0_44"/>
          <p:cNvGrpSpPr/>
          <p:nvPr/>
        </p:nvGrpSpPr>
        <p:grpSpPr>
          <a:xfrm>
            <a:off x="626005" y="1486795"/>
            <a:ext cx="7997475" cy="3045600"/>
            <a:chOff x="573300" y="1612525"/>
            <a:chExt cx="7997475" cy="3045600"/>
          </a:xfrm>
        </p:grpSpPr>
        <p:sp>
          <p:nvSpPr>
            <p:cNvPr id="400" name="Google Shape;400;g226bb910f19_0_44"/>
            <p:cNvSpPr/>
            <p:nvPr/>
          </p:nvSpPr>
          <p:spPr>
            <a:xfrm>
              <a:off x="573300" y="1612525"/>
              <a:ext cx="7997400" cy="2858700"/>
            </a:xfrm>
            <a:prstGeom prst="rect">
              <a:avLst/>
            </a:prstGeom>
            <a:solidFill>
              <a:srgbClr val="1E1E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1E1E1E"/>
                </a:highlight>
              </a:endParaRPr>
            </a:p>
          </p:txBody>
        </p:sp>
        <p:sp>
          <p:nvSpPr>
            <p:cNvPr id="401" name="Google Shape;401;g226bb910f19_0_44"/>
            <p:cNvSpPr txBox="1"/>
            <p:nvPr/>
          </p:nvSpPr>
          <p:spPr>
            <a:xfrm>
              <a:off x="699375" y="1669225"/>
              <a:ext cx="7871400" cy="2988900"/>
            </a:xfrm>
            <a:prstGeom prst="rect">
              <a:avLst/>
            </a:prstGeom>
            <a:noFill/>
            <a:ln>
              <a:noFill/>
            </a:ln>
          </p:spPr>
          <p:txBody>
            <a:bodyPr spcFirstLastPara="1" wrap="square" lIns="91425" tIns="91425" rIns="91425" bIns="91425" anchor="t" anchorCtr="0">
              <a:spAutoFit/>
            </a:bodyPr>
            <a:lstStyle/>
            <a:p>
              <a:pPr marL="0" lvl="0" indent="0" algn="l" rtl="0">
                <a:lnSpc>
                  <a:spcPct val="136000"/>
                </a:lnSpc>
                <a:spcBef>
                  <a:spcPts val="0"/>
                </a:spcBef>
                <a:spcAft>
                  <a:spcPts val="0"/>
                </a:spcAft>
                <a:buNone/>
              </a:pPr>
              <a:r>
                <a:rPr lang="en-GB" sz="1150">
                  <a:solidFill>
                    <a:srgbClr val="6A9955"/>
                  </a:solidFill>
                  <a:highlight>
                    <a:srgbClr val="1E1E1E"/>
                  </a:highlight>
                  <a:latin typeface="Courier New" panose="02070309020205020404"/>
                  <a:ea typeface="Courier New" panose="02070309020205020404"/>
                  <a:cs typeface="Courier New" panose="02070309020205020404"/>
                  <a:sym typeface="Courier New" panose="02070309020205020404"/>
                </a:rPr>
                <a:t>#試試各種預測參數</a:t>
              </a:r>
              <a:endParaRPr sz="1150">
                <a:solidFill>
                  <a:srgbClr val="6A9955"/>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None/>
              </a:pP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model_rf</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 </a:t>
              </a:r>
              <a:r>
                <a:rPr lang="en-GB" sz="1150">
                  <a:solidFill>
                    <a:srgbClr val="4EC9B0"/>
                  </a:solidFill>
                  <a:highlight>
                    <a:srgbClr val="1E1E1E"/>
                  </a:highlight>
                  <a:latin typeface="Courier New" panose="02070309020205020404"/>
                  <a:ea typeface="Courier New" panose="02070309020205020404"/>
                  <a:cs typeface="Courier New" panose="02070309020205020404"/>
                  <a:sym typeface="Courier New" panose="02070309020205020404"/>
                </a:rPr>
                <a:t>RandomForestRegressor</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endParaRPr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None/>
              </a:pP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outcome</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 </a:t>
              </a:r>
              <a:r>
                <a:rPr lang="en-GB" sz="11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'revenue'</a:t>
              </a:r>
              <a:endParaRPr sz="11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None/>
              </a:pP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predictors</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 [</a:t>
              </a:r>
              <a:r>
                <a:rPr lang="en-GB" sz="11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'crew'</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1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'original_language'</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1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'budget'</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1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'cast'</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1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'popularity'</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 </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top_crew_names</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 </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top_original_language</a:t>
              </a:r>
              <a:endParaRPr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None/>
              </a:pPr>
              <a:r>
                <a:rPr lang="en-GB" sz="1150">
                  <a:solidFill>
                    <a:srgbClr val="DCDCAA"/>
                  </a:solidFill>
                  <a:highlight>
                    <a:srgbClr val="1E1E1E"/>
                  </a:highlight>
                  <a:latin typeface="Courier New" panose="02070309020205020404"/>
                  <a:ea typeface="Courier New" panose="02070309020205020404"/>
                  <a:cs typeface="Courier New" panose="02070309020205020404"/>
                  <a:sym typeface="Courier New" panose="02070309020205020404"/>
                </a:rPr>
                <a:t>predict_model</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model_rf</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train</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predictors</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outcome</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t_size</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rs_number</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endParaRPr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None/>
              </a:pPr>
              <a:r>
                <a:rPr lang="en-GB" sz="1150">
                  <a:solidFill>
                    <a:srgbClr val="6A9955"/>
                  </a:solidFill>
                  <a:highlight>
                    <a:srgbClr val="1E1E1E"/>
                  </a:highlight>
                  <a:latin typeface="Courier New" panose="02070309020205020404"/>
                  <a:ea typeface="Courier New" panose="02070309020205020404"/>
                  <a:cs typeface="Courier New" panose="02070309020205020404"/>
                  <a:sym typeface="Courier New" panose="02070309020205020404"/>
                </a:rPr>
                <a:t>#&gt;2.597</a:t>
              </a:r>
              <a:endParaRPr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None/>
              </a:pP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predictors</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'original_language'</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1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'budget'</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1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'cast'</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1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'runtime'</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 </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top_spoken_languages</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 </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top_crew_names</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 </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top_original_language</a:t>
              </a:r>
              <a:endParaRPr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None/>
              </a:pPr>
              <a:r>
                <a:rPr lang="en-GB" sz="1150">
                  <a:solidFill>
                    <a:srgbClr val="DCDCAA"/>
                  </a:solidFill>
                  <a:highlight>
                    <a:srgbClr val="1E1E1E"/>
                  </a:highlight>
                  <a:latin typeface="Courier New" panose="02070309020205020404"/>
                  <a:ea typeface="Courier New" panose="02070309020205020404"/>
                  <a:cs typeface="Courier New" panose="02070309020205020404"/>
                  <a:sym typeface="Courier New" panose="02070309020205020404"/>
                </a:rPr>
                <a:t>predict_model</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model_rf</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train</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predictors</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outcome</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t_size</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rs_number</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endParaRPr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None/>
              </a:pPr>
              <a:r>
                <a:rPr lang="en-GB" sz="1150">
                  <a:solidFill>
                    <a:srgbClr val="6A9955"/>
                  </a:solidFill>
                  <a:highlight>
                    <a:srgbClr val="1E1E1E"/>
                  </a:highlight>
                  <a:latin typeface="Courier New" panose="02070309020205020404"/>
                  <a:ea typeface="Courier New" panose="02070309020205020404"/>
                  <a:cs typeface="Courier New" panose="02070309020205020404"/>
                  <a:sym typeface="Courier New" panose="02070309020205020404"/>
                </a:rPr>
                <a:t>#&gt;2.579-----</a:t>
              </a:r>
              <a:endParaRPr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None/>
              </a:pPr>
              <a:endParaRPr sz="1050">
                <a:solidFill>
                  <a:srgbClr val="6A9955"/>
                </a:solidFill>
                <a:highlight>
                  <a:srgbClr val="1E1E1E"/>
                </a:highlight>
                <a:latin typeface="Courier New" panose="02070309020205020404"/>
                <a:ea typeface="Courier New" panose="02070309020205020404"/>
                <a:cs typeface="Courier New" panose="02070309020205020404"/>
                <a:sym typeface="Courier New" panose="02070309020205020404"/>
              </a:endParaRPr>
            </a:p>
          </p:txBody>
        </p:sp>
      </p:grpSp>
      <p:sp>
        <p:nvSpPr>
          <p:cNvPr id="2" name="Google Shape;280;p35"/>
          <p:cNvSpPr txBox="1"/>
          <p:nvPr/>
        </p:nvSpPr>
        <p:spPr>
          <a:xfrm>
            <a:off x="720000" y="787838"/>
            <a:ext cx="7704000" cy="69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endParaRPr lang="en-US" sz="2800" dirty="0">
              <a:latin typeface="Microsoft JhengHei" panose="020B0604030504040204" pitchFamily="34" charset="-120"/>
              <a:ea typeface="Microsoft JhengHei" panose="020B0604030504040204" pitchFamily="34" charset="-120"/>
              <a:cs typeface="Oranienbaum" panose="02000506080000020003"/>
              <a:sym typeface="Oranienbaum" panose="02000506080000020003"/>
            </a:endParaRPr>
          </a:p>
        </p:txBody>
      </p:sp>
      <p:grpSp>
        <p:nvGrpSpPr>
          <p:cNvPr id="3" name="Google Shape;5348;p71"/>
          <p:cNvGrpSpPr/>
          <p:nvPr/>
        </p:nvGrpSpPr>
        <p:grpSpPr>
          <a:xfrm>
            <a:off x="5676551" y="1012655"/>
            <a:ext cx="346347" cy="339623"/>
            <a:chOff x="1490050" y="3805975"/>
            <a:chExt cx="491900" cy="482350"/>
          </a:xfrm>
          <a:solidFill>
            <a:schemeClr val="bg1">
              <a:lumMod val="10000"/>
            </a:schemeClr>
          </a:solidFill>
        </p:grpSpPr>
        <p:sp>
          <p:nvSpPr>
            <p:cNvPr id="4" name="Google Shape;5349;p7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5350;p7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5351;p7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7" name="Google Shape;5352;p7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graphicFrame>
        <p:nvGraphicFramePr>
          <p:cNvPr id="265" name="Google Shape;265;p34"/>
          <p:cNvGraphicFramePr/>
          <p:nvPr/>
        </p:nvGraphicFramePr>
        <p:xfrm>
          <a:off x="790078" y="1673817"/>
          <a:ext cx="7633922" cy="1859280"/>
        </p:xfrm>
        <a:graphic>
          <a:graphicData uri="http://schemas.openxmlformats.org/drawingml/2006/table">
            <a:tbl>
              <a:tblPr>
                <a:noFill/>
                <a:tableStyleId>{2DCCA0BA-6FED-4C95-942C-8D470D8BE140}</a:tableStyleId>
              </a:tblPr>
              <a:tblGrid>
                <a:gridCol w="2539091"/>
                <a:gridCol w="5094831"/>
              </a:tblGrid>
              <a:tr h="631825">
                <a:tc>
                  <a:txBody>
                    <a:bodyPr/>
                    <a:lstStyle/>
                    <a:p>
                      <a:pPr marL="0" lvl="0" indent="0" algn="ctr" rtl="0">
                        <a:spcBef>
                          <a:spcPts val="0"/>
                        </a:spcBef>
                        <a:spcAft>
                          <a:spcPts val="0"/>
                        </a:spcAft>
                        <a:buNone/>
                      </a:pPr>
                      <a:r>
                        <a:rPr lang="zh-TW" altLang="en-US" sz="2000" b="0" dirty="0">
                          <a:solidFill>
                            <a:schemeClr val="dk1"/>
                          </a:solidFill>
                          <a:latin typeface="Microsoft JhengHei" panose="020B0604030504040204" pitchFamily="34" charset="-120"/>
                          <a:ea typeface="Microsoft JhengHei" panose="020B0604030504040204" pitchFamily="34" charset="-120"/>
                          <a:cs typeface="Oranienbaum" panose="02000506080000020003"/>
                          <a:sym typeface="Oranienbaum" panose="02000506080000020003"/>
                        </a:rPr>
                        <a:t>資料前處理</a:t>
                      </a:r>
                      <a:endParaRPr sz="2000" b="0" dirty="0">
                        <a:solidFill>
                          <a:schemeClr val="dk1"/>
                        </a:solidFill>
                        <a:latin typeface="Microsoft JhengHei" panose="020B0604030504040204" pitchFamily="34" charset="-120"/>
                        <a:ea typeface="Microsoft JhengHei" panose="020B0604030504040204" pitchFamily="34" charset="-120"/>
                        <a:cs typeface="Oranienbaum" panose="02000506080000020003"/>
                        <a:sym typeface="Oranienbaum" panose="02000506080000020003"/>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panose="020B0604020202020204"/>
                        <a:buNone/>
                        <a:defRPr/>
                      </a:pPr>
                      <a:r>
                        <a:rPr lang="en-US" altLang="zh-TW" sz="2000" dirty="0">
                          <a:latin typeface="Microsoft JhengHei" panose="020B0604030504040204" pitchFamily="34" charset="-120"/>
                          <a:ea typeface="Microsoft JhengHei" panose="020B0604030504040204" pitchFamily="34" charset="-120"/>
                        </a:rPr>
                        <a:t>110202005 </a:t>
                      </a:r>
                      <a:r>
                        <a:rPr lang="zh-TW" altLang="en-US" sz="2000" dirty="0">
                          <a:latin typeface="Microsoft JhengHei" panose="020B0604030504040204" pitchFamily="34" charset="-120"/>
                          <a:ea typeface="Microsoft JhengHei" panose="020B0604030504040204" pitchFamily="34" charset="-120"/>
                        </a:rPr>
                        <a:t>陳宇倫 、</a:t>
                      </a:r>
                      <a:r>
                        <a:rPr lang="en-US" altLang="zh-TW" sz="2000" dirty="0">
                          <a:latin typeface="Microsoft JhengHei" panose="020B0604030504040204" pitchFamily="34" charset="-120"/>
                          <a:ea typeface="Microsoft JhengHei" panose="020B0604030504040204" pitchFamily="34" charset="-120"/>
                        </a:rPr>
                        <a:t>108401006</a:t>
                      </a:r>
                      <a:r>
                        <a:rPr lang="zh-TW" altLang="en-US" sz="2000" dirty="0">
                          <a:latin typeface="Microsoft JhengHei" panose="020B0604030504040204" pitchFamily="34" charset="-120"/>
                          <a:ea typeface="Microsoft JhengHei" panose="020B0604030504040204" pitchFamily="34" charset="-120"/>
                        </a:rPr>
                        <a:t> 吳花瑜</a:t>
                      </a:r>
                      <a:endParaRPr lang="en-US" altLang="zh-TW" sz="2000" dirty="0">
                        <a:latin typeface="Microsoft JhengHei" panose="020B0604030504040204" pitchFamily="34" charset="-120"/>
                        <a:ea typeface="Microsoft JhengHei" panose="020B0604030504040204" pitchFamily="34" charset="-120"/>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675640">
                <a:tc>
                  <a:txBody>
                    <a:bodyPr/>
                    <a:lstStyle/>
                    <a:p>
                      <a:pPr marL="0" lvl="0" indent="0" algn="ctr" rtl="0">
                        <a:spcBef>
                          <a:spcPts val="0"/>
                        </a:spcBef>
                        <a:spcAft>
                          <a:spcPts val="0"/>
                        </a:spcAft>
                        <a:buNone/>
                      </a:pPr>
                      <a:r>
                        <a:rPr lang="zh-TW" altLang="en-US" sz="2000" b="0" dirty="0">
                          <a:solidFill>
                            <a:schemeClr val="dk1"/>
                          </a:solidFill>
                          <a:latin typeface="Microsoft JhengHei" panose="020B0604030504040204" pitchFamily="34" charset="-120"/>
                          <a:ea typeface="Microsoft JhengHei" panose="020B0604030504040204" pitchFamily="34" charset="-120"/>
                          <a:cs typeface="Oranienbaum" panose="02000506080000020003"/>
                          <a:sym typeface="Oranienbaum" panose="02000506080000020003"/>
                        </a:rPr>
                        <a:t>模型預測</a:t>
                      </a:r>
                      <a:endParaRPr sz="2000" b="0" dirty="0">
                        <a:solidFill>
                          <a:schemeClr val="dk1"/>
                        </a:solidFill>
                        <a:latin typeface="Microsoft JhengHei" panose="020B0604030504040204" pitchFamily="34" charset="-120"/>
                        <a:ea typeface="Microsoft JhengHei" panose="020B0604030504040204" pitchFamily="34" charset="-120"/>
                        <a:cs typeface="Oranienbaum" panose="02000506080000020003"/>
                        <a:sym typeface="Oranienbaum" panose="02000506080000020003"/>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panose="020B0604020202020204"/>
                        <a:buNone/>
                        <a:defRPr/>
                      </a:pPr>
                      <a:r>
                        <a:rPr lang="en-US" altLang="zh-TW" sz="2000" dirty="0">
                          <a:latin typeface="Microsoft JhengHei" panose="020B0604030504040204" pitchFamily="34" charset="-120"/>
                          <a:ea typeface="Microsoft JhengHei" panose="020B0604030504040204" pitchFamily="34" charset="-120"/>
                        </a:rPr>
                        <a:t>110302001 </a:t>
                      </a:r>
                      <a:r>
                        <a:rPr lang="zh-TW" altLang="en-US" sz="2000" dirty="0">
                          <a:latin typeface="Microsoft JhengHei" panose="020B0604030504040204" pitchFamily="34" charset="-120"/>
                          <a:ea typeface="Microsoft JhengHei" panose="020B0604030504040204" pitchFamily="34" charset="-120"/>
                        </a:rPr>
                        <a:t>陳爰方</a:t>
                      </a:r>
                      <a:r>
                        <a:rPr lang="zh-TW" altLang="en-US" sz="2000" dirty="0">
                          <a:solidFill>
                            <a:schemeClr val="dk1"/>
                          </a:solidFill>
                          <a:latin typeface="Microsoft JhengHei" panose="020B0604030504040204" pitchFamily="34" charset="-120"/>
                          <a:ea typeface="Microsoft JhengHei" panose="020B0604030504040204" pitchFamily="34" charset="-120"/>
                          <a:sym typeface="Oranienbaum" panose="02000506080000020003"/>
                        </a:rPr>
                        <a:t>、</a:t>
                      </a:r>
                      <a:r>
                        <a:rPr lang="en-US" altLang="zh-TW" sz="2000" dirty="0">
                          <a:latin typeface="Microsoft JhengHei" panose="020B0604030504040204" pitchFamily="34" charset="-120"/>
                          <a:ea typeface="Microsoft JhengHei" panose="020B0604030504040204" pitchFamily="34" charset="-120"/>
                        </a:rPr>
                        <a:t>110302016 </a:t>
                      </a:r>
                      <a:r>
                        <a:rPr lang="zh-TW" altLang="en-US" sz="2000" dirty="0">
                          <a:latin typeface="Microsoft JhengHei" panose="020B0604030504040204" pitchFamily="34" charset="-120"/>
                          <a:ea typeface="Microsoft JhengHei" panose="020B0604030504040204" pitchFamily="34" charset="-120"/>
                        </a:rPr>
                        <a:t>呂侑勳</a:t>
                      </a:r>
                      <a:endParaRPr lang="zh-TW" altLang="en-US" sz="2000" dirty="0">
                        <a:latin typeface="Microsoft JhengHei" panose="020B0604030504040204" pitchFamily="34" charset="-120"/>
                        <a:ea typeface="Microsoft JhengHei" panose="020B0604030504040204" pitchFamily="34" charset="-120"/>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551815">
                <a:tc>
                  <a:txBody>
                    <a:bodyPr/>
                    <a:lstStyle/>
                    <a:p>
                      <a:pPr marL="0" lvl="0" indent="0" algn="ctr" rtl="0">
                        <a:spcBef>
                          <a:spcPts val="0"/>
                        </a:spcBef>
                        <a:spcAft>
                          <a:spcPts val="0"/>
                        </a:spcAft>
                        <a:buNone/>
                      </a:pPr>
                      <a:r>
                        <a:rPr lang="zh-TW" altLang="en-US" sz="2000" b="0" dirty="0">
                          <a:solidFill>
                            <a:schemeClr val="dk1"/>
                          </a:solidFill>
                          <a:latin typeface="Microsoft JhengHei" panose="020B0604030504040204" pitchFamily="34" charset="-120"/>
                          <a:ea typeface="Microsoft JhengHei" panose="020B0604030504040204" pitchFamily="34" charset="-120"/>
                          <a:cs typeface="Oranienbaum" panose="02000506080000020003"/>
                          <a:sym typeface="Oranienbaum" panose="02000506080000020003"/>
                        </a:rPr>
                        <a:t>前端</a:t>
                      </a:r>
                      <a:endParaRPr sz="2000" b="0" dirty="0">
                        <a:solidFill>
                          <a:schemeClr val="dk1"/>
                        </a:solidFill>
                        <a:latin typeface="Microsoft JhengHei" panose="020B0604030504040204" pitchFamily="34" charset="-120"/>
                        <a:ea typeface="Microsoft JhengHei" panose="020B0604030504040204" pitchFamily="34" charset="-120"/>
                        <a:cs typeface="Oranienbaum" panose="02000506080000020003"/>
                        <a:sym typeface="Oranienbaum" panose="02000506080000020003"/>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altLang="zh-TW" sz="2000" dirty="0">
                          <a:latin typeface="Microsoft JhengHei" panose="020B0604030504040204" pitchFamily="34" charset="-120"/>
                          <a:ea typeface="Microsoft JhengHei" panose="020B0604030504040204" pitchFamily="34" charset="-120"/>
                        </a:rPr>
                        <a:t>110202531 </a:t>
                      </a:r>
                      <a:r>
                        <a:rPr lang="zh-TW" altLang="en-US" sz="2000" dirty="0">
                          <a:latin typeface="Microsoft JhengHei" panose="020B0604030504040204" pitchFamily="34" charset="-120"/>
                          <a:ea typeface="Microsoft JhengHei" panose="020B0604030504040204" pitchFamily="34" charset="-120"/>
                        </a:rPr>
                        <a:t>陳戎祿</a:t>
                      </a:r>
                      <a:endParaRPr sz="2000" dirty="0">
                        <a:solidFill>
                          <a:schemeClr val="dk1"/>
                        </a:solidFill>
                        <a:latin typeface="Microsoft JhengHei" panose="020B0604030504040204" pitchFamily="34" charset="-120"/>
                        <a:ea typeface="Microsoft JhengHei" panose="020B0604030504040204" pitchFamily="34" charset="-120"/>
                        <a:cs typeface="Oranienbaum" panose="02000506080000020003"/>
                        <a:sym typeface="Oranienbaum" panose="02000506080000020003"/>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bl>
          </a:graphicData>
        </a:graphic>
      </p:graphicFrame>
      <p:sp>
        <p:nvSpPr>
          <p:cNvPr id="6" name="Google Shape;280;p35"/>
          <p:cNvSpPr txBox="1"/>
          <p:nvPr/>
        </p:nvSpPr>
        <p:spPr>
          <a:xfrm>
            <a:off x="720000" y="787838"/>
            <a:ext cx="7704000" cy="69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zh-TW" altLang="en-US" sz="2800" dirty="0">
                <a:latin typeface="Microsoft JhengHei" panose="020B0604030504040204" pitchFamily="34" charset="-120"/>
                <a:ea typeface="Microsoft JhengHei" panose="020B0604030504040204" pitchFamily="34" charset="-120"/>
                <a:cs typeface="Oranienbaum" panose="02000506080000020003"/>
                <a:sym typeface="Pinyon Script"/>
              </a:rPr>
              <a:t>分工表</a:t>
            </a:r>
            <a:endParaRPr lang="en-US" sz="2800" dirty="0">
              <a:latin typeface="Microsoft JhengHei" panose="020B0604030504040204" pitchFamily="34" charset="-120"/>
              <a:ea typeface="Microsoft JhengHei" panose="020B0604030504040204" pitchFamily="34" charset="-120"/>
              <a:cs typeface="Oranienbaum" panose="02000506080000020003"/>
              <a:sym typeface="Oranienbaum" panose="02000506080000020003"/>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226bb910f19_0_67"/>
          <p:cNvSpPr txBox="1">
            <a:spLocks noGrp="1"/>
          </p:cNvSpPr>
          <p:nvPr>
            <p:ph type="title"/>
          </p:nvPr>
        </p:nvSpPr>
        <p:spPr>
          <a:xfrm>
            <a:off x="2028911" y="873257"/>
            <a:ext cx="3598800" cy="712200"/>
          </a:xfrm>
          <a:prstGeom prst="rect">
            <a:avLst/>
          </a:prstGeom>
          <a:noFill/>
          <a:ln>
            <a:noFill/>
          </a:ln>
        </p:spPr>
        <p:txBody>
          <a:bodyPr spcFirstLastPara="1" wrap="square" lIns="91425" tIns="91425" rIns="91425" bIns="91425" anchor="t" anchorCtr="0">
            <a:noAutofit/>
          </a:bodyPr>
          <a:lstStyle/>
          <a:p>
            <a:pPr marL="0" lvl="0" indent="0" algn="r" rtl="0">
              <a:lnSpc>
                <a:spcPct val="70000"/>
              </a:lnSpc>
              <a:spcBef>
                <a:spcPts val="0"/>
              </a:spcBef>
              <a:spcAft>
                <a:spcPts val="0"/>
              </a:spcAft>
              <a:buSzPts val="3900"/>
              <a:buNone/>
            </a:pPr>
            <a:r>
              <a:rPr lang="en-GB" sz="2800" dirty="0" err="1">
                <a:solidFill>
                  <a:srgbClr val="000000"/>
                </a:solidFill>
                <a:latin typeface="Microsoft JhengHei" panose="020B0604030504040204" pitchFamily="34" charset="-120"/>
                <a:ea typeface="Microsoft JhengHei" panose="020B0604030504040204" pitchFamily="34" charset="-120"/>
                <a:sym typeface="Assistant"/>
              </a:rPr>
              <a:t>使用多種變數</a:t>
            </a:r>
            <a:endParaRPr sz="2800" dirty="0">
              <a:solidFill>
                <a:srgbClr val="000000"/>
              </a:solidFill>
              <a:latin typeface="Microsoft JhengHei" panose="020B0604030504040204" pitchFamily="34" charset="-120"/>
              <a:ea typeface="Microsoft JhengHei" panose="020B0604030504040204" pitchFamily="34" charset="-120"/>
              <a:sym typeface="Assistant"/>
            </a:endParaRPr>
          </a:p>
        </p:txBody>
      </p:sp>
      <p:grpSp>
        <p:nvGrpSpPr>
          <p:cNvPr id="407" name="Google Shape;407;g226bb910f19_0_67"/>
          <p:cNvGrpSpPr/>
          <p:nvPr/>
        </p:nvGrpSpPr>
        <p:grpSpPr>
          <a:xfrm rot="-7075328">
            <a:off x="592485" y="1151621"/>
            <a:ext cx="243637" cy="419729"/>
            <a:chOff x="6151609" y="1333970"/>
            <a:chExt cx="201285" cy="346766"/>
          </a:xfrm>
        </p:grpSpPr>
        <p:sp>
          <p:nvSpPr>
            <p:cNvPr id="408" name="Google Shape;408;g226bb910f19_0_67"/>
            <p:cNvSpPr/>
            <p:nvPr/>
          </p:nvSpPr>
          <p:spPr>
            <a:xfrm>
              <a:off x="6151609" y="1333970"/>
              <a:ext cx="81721" cy="97317"/>
            </a:xfrm>
            <a:custGeom>
              <a:avLst/>
              <a:gdLst/>
              <a:ahLst/>
              <a:cxnLst/>
              <a:rect l="l" t="t" r="r" b="b"/>
              <a:pathLst>
                <a:path w="4805" h="5722" extrusionOk="0">
                  <a:moveTo>
                    <a:pt x="4001" y="1"/>
                  </a:moveTo>
                  <a:cubicBezTo>
                    <a:pt x="3877" y="1"/>
                    <a:pt x="3750" y="55"/>
                    <a:pt x="3639" y="183"/>
                  </a:cubicBezTo>
                  <a:cubicBezTo>
                    <a:pt x="2383" y="1671"/>
                    <a:pt x="1229" y="3235"/>
                    <a:pt x="203" y="4876"/>
                  </a:cubicBezTo>
                  <a:cubicBezTo>
                    <a:pt x="0" y="5319"/>
                    <a:pt x="355" y="5722"/>
                    <a:pt x="742" y="5722"/>
                  </a:cubicBezTo>
                  <a:cubicBezTo>
                    <a:pt x="893" y="5722"/>
                    <a:pt x="1048" y="5661"/>
                    <a:pt x="1177" y="5517"/>
                  </a:cubicBezTo>
                  <a:cubicBezTo>
                    <a:pt x="2126" y="3953"/>
                    <a:pt x="3203" y="2466"/>
                    <a:pt x="4408" y="1055"/>
                  </a:cubicBezTo>
                  <a:cubicBezTo>
                    <a:pt x="4804" y="620"/>
                    <a:pt x="4421" y="1"/>
                    <a:pt x="40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09" name="Google Shape;409;g226bb910f19_0_67"/>
            <p:cNvSpPr/>
            <p:nvPr/>
          </p:nvSpPr>
          <p:spPr>
            <a:xfrm>
              <a:off x="6192019" y="1460693"/>
              <a:ext cx="127658" cy="76551"/>
            </a:xfrm>
            <a:custGeom>
              <a:avLst/>
              <a:gdLst/>
              <a:ahLst/>
              <a:cxnLst/>
              <a:rect l="l" t="t" r="r" b="b"/>
              <a:pathLst>
                <a:path w="7506" h="4501" extrusionOk="0">
                  <a:moveTo>
                    <a:pt x="6655" y="0"/>
                  </a:moveTo>
                  <a:cubicBezTo>
                    <a:pt x="6572" y="0"/>
                    <a:pt x="6483" y="21"/>
                    <a:pt x="6392" y="66"/>
                  </a:cubicBezTo>
                  <a:cubicBezTo>
                    <a:pt x="4392" y="1066"/>
                    <a:pt x="2545" y="2323"/>
                    <a:pt x="571" y="3400"/>
                  </a:cubicBezTo>
                  <a:cubicBezTo>
                    <a:pt x="1" y="3707"/>
                    <a:pt x="312" y="4500"/>
                    <a:pt x="830" y="4500"/>
                  </a:cubicBezTo>
                  <a:cubicBezTo>
                    <a:pt x="918" y="4500"/>
                    <a:pt x="1012" y="4478"/>
                    <a:pt x="1109" y="4425"/>
                  </a:cubicBezTo>
                  <a:cubicBezTo>
                    <a:pt x="3084" y="3374"/>
                    <a:pt x="4930" y="2092"/>
                    <a:pt x="6930" y="1092"/>
                  </a:cubicBezTo>
                  <a:cubicBezTo>
                    <a:pt x="7506" y="804"/>
                    <a:pt x="7183" y="0"/>
                    <a:pt x="66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0" name="Google Shape;410;g226bb910f19_0_67"/>
            <p:cNvSpPr/>
            <p:nvPr/>
          </p:nvSpPr>
          <p:spPr>
            <a:xfrm>
              <a:off x="6227004" y="1631125"/>
              <a:ext cx="125890" cy="49611"/>
            </a:xfrm>
            <a:custGeom>
              <a:avLst/>
              <a:gdLst/>
              <a:ahLst/>
              <a:cxnLst/>
              <a:rect l="l" t="t" r="r" b="b"/>
              <a:pathLst>
                <a:path w="7402" h="2917" extrusionOk="0">
                  <a:moveTo>
                    <a:pt x="779" y="1"/>
                  </a:moveTo>
                  <a:cubicBezTo>
                    <a:pt x="217" y="1"/>
                    <a:pt x="0" y="920"/>
                    <a:pt x="616" y="1148"/>
                  </a:cubicBezTo>
                  <a:cubicBezTo>
                    <a:pt x="2514" y="1841"/>
                    <a:pt x="4412" y="2430"/>
                    <a:pt x="6360" y="2892"/>
                  </a:cubicBezTo>
                  <a:cubicBezTo>
                    <a:pt x="6420" y="2909"/>
                    <a:pt x="6477" y="2917"/>
                    <a:pt x="6531" y="2917"/>
                  </a:cubicBezTo>
                  <a:cubicBezTo>
                    <a:pt x="7134" y="2917"/>
                    <a:pt x="7401" y="1954"/>
                    <a:pt x="6719" y="1789"/>
                  </a:cubicBezTo>
                  <a:cubicBezTo>
                    <a:pt x="4771" y="1328"/>
                    <a:pt x="2873" y="738"/>
                    <a:pt x="1001" y="46"/>
                  </a:cubicBezTo>
                  <a:cubicBezTo>
                    <a:pt x="922" y="15"/>
                    <a:pt x="848" y="1"/>
                    <a:pt x="7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11" name="Google Shape;411;g226bb910f19_0_67"/>
          <p:cNvGrpSpPr/>
          <p:nvPr/>
        </p:nvGrpSpPr>
        <p:grpSpPr>
          <a:xfrm>
            <a:off x="792600" y="1459450"/>
            <a:ext cx="7896900" cy="3086400"/>
            <a:chOff x="673775" y="1567400"/>
            <a:chExt cx="7896900" cy="3086400"/>
          </a:xfrm>
        </p:grpSpPr>
        <p:sp>
          <p:nvSpPr>
            <p:cNvPr id="412" name="Google Shape;412;g226bb910f19_0_67"/>
            <p:cNvSpPr/>
            <p:nvPr/>
          </p:nvSpPr>
          <p:spPr>
            <a:xfrm>
              <a:off x="673775" y="1567400"/>
              <a:ext cx="7896900" cy="3086400"/>
            </a:xfrm>
            <a:prstGeom prst="rect">
              <a:avLst/>
            </a:prstGeom>
            <a:solidFill>
              <a:srgbClr val="1E1E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1E1E1E"/>
                </a:highlight>
              </a:endParaRPr>
            </a:p>
          </p:txBody>
        </p:sp>
        <p:sp>
          <p:nvSpPr>
            <p:cNvPr id="413" name="Google Shape;413;g226bb910f19_0_67"/>
            <p:cNvSpPr txBox="1"/>
            <p:nvPr/>
          </p:nvSpPr>
          <p:spPr>
            <a:xfrm>
              <a:off x="673775" y="1728650"/>
              <a:ext cx="7896900" cy="2763900"/>
            </a:xfrm>
            <a:prstGeom prst="rect">
              <a:avLst/>
            </a:prstGeom>
            <a:noFill/>
            <a:ln>
              <a:noFill/>
            </a:ln>
          </p:spPr>
          <p:txBody>
            <a:bodyPr spcFirstLastPara="1" wrap="square" lIns="91425" tIns="91425" rIns="91425" bIns="91425" anchor="t" anchorCtr="0">
              <a:spAutoFit/>
            </a:bodyPr>
            <a:lstStyle/>
            <a:p>
              <a:pPr marL="0" lvl="0" indent="0" algn="l" rtl="0">
                <a:lnSpc>
                  <a:spcPct val="136000"/>
                </a:lnSpc>
                <a:spcBef>
                  <a:spcPts val="0"/>
                </a:spcBef>
                <a:spcAft>
                  <a:spcPts val="0"/>
                </a:spcAft>
                <a:buNone/>
              </a:pP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predictors</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1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'original_language'</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'budget_log'</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'cast'</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'runtime'</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endParaRPr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None/>
              </a:pPr>
              <a:r>
                <a:rPr lang="en-GB" sz="11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'release_date_year'</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'release_date_month'</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1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'release_date_day'</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'release_date_weekday'</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'budget_log'</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'revenue_mean'</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'revenue_max'</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top_crew_names</a:t>
              </a:r>
              <a:endParaRPr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None/>
              </a:pPr>
              <a:r>
                <a:rPr lang="en-GB" sz="1150">
                  <a:solidFill>
                    <a:srgbClr val="DCDCAA"/>
                  </a:solidFill>
                  <a:highlight>
                    <a:srgbClr val="1E1E1E"/>
                  </a:highlight>
                  <a:latin typeface="Courier New" panose="02070309020205020404"/>
                  <a:ea typeface="Courier New" panose="02070309020205020404"/>
                  <a:cs typeface="Courier New" panose="02070309020205020404"/>
                  <a:sym typeface="Courier New" panose="02070309020205020404"/>
                </a:rPr>
                <a:t>predict_model</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model_rf</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train</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predictors</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outcome</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t_size</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rs_number</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endParaRPr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None/>
              </a:pPr>
              <a:r>
                <a:rPr lang="en-GB" sz="1150">
                  <a:solidFill>
                    <a:srgbClr val="6A9955"/>
                  </a:solidFill>
                  <a:highlight>
                    <a:srgbClr val="1E1E1E"/>
                  </a:highlight>
                  <a:latin typeface="Courier New" panose="02070309020205020404"/>
                  <a:ea typeface="Courier New" panose="02070309020205020404"/>
                  <a:cs typeface="Courier New" panose="02070309020205020404"/>
                  <a:sym typeface="Courier New" panose="02070309020205020404"/>
                </a:rPr>
                <a:t>#&gt;多沒有比較好:(</a:t>
              </a:r>
              <a:endParaRPr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None/>
              </a:pP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predictors</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1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'original_language'</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1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'budget_log'</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'cast'</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'runtime'</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'release_date_year'</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endParaRPr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None/>
              </a:pPr>
              <a:r>
                <a:rPr lang="en-GB" sz="1150">
                  <a:solidFill>
                    <a:srgbClr val="DCDCAA"/>
                  </a:solidFill>
                  <a:highlight>
                    <a:srgbClr val="1E1E1E"/>
                  </a:highlight>
                  <a:latin typeface="Courier New" panose="02070309020205020404"/>
                  <a:ea typeface="Courier New" panose="02070309020205020404"/>
                  <a:cs typeface="Courier New" panose="02070309020205020404"/>
                  <a:sym typeface="Courier New" panose="02070309020205020404"/>
                </a:rPr>
                <a:t>predict_model</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model_rf</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train</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predictors</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outcome</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t_size</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rs_number</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endParaRPr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None/>
              </a:pPr>
              <a:r>
                <a:rPr lang="en-GB" sz="1150">
                  <a:solidFill>
                    <a:srgbClr val="6A9955"/>
                  </a:solidFill>
                  <a:highlight>
                    <a:srgbClr val="1E1E1E"/>
                  </a:highlight>
                  <a:latin typeface="Courier New" panose="02070309020205020404"/>
                  <a:ea typeface="Courier New" panose="02070309020205020404"/>
                  <a:cs typeface="Courier New" panose="02070309020205020404"/>
                  <a:sym typeface="Courier New" panose="02070309020205020404"/>
                </a:rPr>
                <a:t>#&gt;2.575</a:t>
              </a:r>
              <a:endParaRPr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None/>
              </a:pP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predictors</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1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'original_language'</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1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'budget_log'</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'cast'</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'runtime'</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endParaRPr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None/>
              </a:pPr>
              <a:r>
                <a:rPr lang="en-GB" sz="1150">
                  <a:solidFill>
                    <a:srgbClr val="DCDCAA"/>
                  </a:solidFill>
                  <a:highlight>
                    <a:srgbClr val="1E1E1E"/>
                  </a:highlight>
                  <a:latin typeface="Courier New" panose="02070309020205020404"/>
                  <a:ea typeface="Courier New" panose="02070309020205020404"/>
                  <a:cs typeface="Courier New" panose="02070309020205020404"/>
                  <a:sym typeface="Courier New" panose="02070309020205020404"/>
                </a:rPr>
                <a:t>predict_model</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model_rf</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train</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predictors</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outcome</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t_size</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1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rs_number</a:t>
              </a:r>
              <a:r>
                <a:rPr lang="en-GB"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endParaRPr sz="11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None/>
              </a:pPr>
              <a:r>
                <a:rPr lang="en-GB" sz="1150">
                  <a:solidFill>
                    <a:srgbClr val="6A9955"/>
                  </a:solidFill>
                  <a:highlight>
                    <a:srgbClr val="1E1E1E"/>
                  </a:highlight>
                  <a:latin typeface="Courier New" panose="02070309020205020404"/>
                  <a:ea typeface="Courier New" panose="02070309020205020404"/>
                  <a:cs typeface="Courier New" panose="02070309020205020404"/>
                  <a:sym typeface="Courier New" panose="02070309020205020404"/>
                </a:rPr>
                <a:t>#&gt;2.56</a:t>
              </a:r>
              <a:endParaRPr sz="1150">
                <a:solidFill>
                  <a:srgbClr val="6A9955"/>
                </a:solidFill>
                <a:highlight>
                  <a:srgbClr val="1E1E1E"/>
                </a:highlight>
                <a:latin typeface="Courier New" panose="02070309020205020404"/>
                <a:ea typeface="Courier New" panose="02070309020205020404"/>
                <a:cs typeface="Courier New" panose="02070309020205020404"/>
                <a:sym typeface="Courier New" panose="02070309020205020404"/>
              </a:endParaRPr>
            </a:p>
          </p:txBody>
        </p:sp>
      </p:grpSp>
      <p:sp>
        <p:nvSpPr>
          <p:cNvPr id="414" name="Google Shape;414;g226bb910f19_0_67"/>
          <p:cNvSpPr txBox="1"/>
          <p:nvPr/>
        </p:nvSpPr>
        <p:spPr>
          <a:xfrm>
            <a:off x="6742575" y="1059250"/>
            <a:ext cx="244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ranienbaum" panose="02000506080000020003"/>
              <a:ea typeface="Oranienbaum" panose="02000506080000020003"/>
              <a:cs typeface="Oranienbaum" panose="02000506080000020003"/>
              <a:sym typeface="Oranienbaum" panose="02000506080000020003"/>
            </a:endParaRPr>
          </a:p>
        </p:txBody>
      </p:sp>
      <p:sp>
        <p:nvSpPr>
          <p:cNvPr id="2" name="Google Shape;280;p35"/>
          <p:cNvSpPr txBox="1"/>
          <p:nvPr/>
        </p:nvSpPr>
        <p:spPr>
          <a:xfrm>
            <a:off x="720000" y="787838"/>
            <a:ext cx="7704000" cy="69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endParaRPr lang="en-US" sz="2800" dirty="0">
              <a:latin typeface="Microsoft JhengHei" panose="020B0604030504040204" pitchFamily="34" charset="-120"/>
              <a:ea typeface="Microsoft JhengHei" panose="020B0604030504040204" pitchFamily="34" charset="-120"/>
              <a:cs typeface="Oranienbaum" panose="02000506080000020003"/>
              <a:sym typeface="Oranienbaum" panose="02000506080000020003"/>
            </a:endParaRPr>
          </a:p>
        </p:txBody>
      </p:sp>
      <p:grpSp>
        <p:nvGrpSpPr>
          <p:cNvPr id="3" name="Google Shape;5348;p71"/>
          <p:cNvGrpSpPr/>
          <p:nvPr/>
        </p:nvGrpSpPr>
        <p:grpSpPr>
          <a:xfrm>
            <a:off x="5747573" y="938338"/>
            <a:ext cx="346347" cy="339623"/>
            <a:chOff x="1490050" y="3805975"/>
            <a:chExt cx="491900" cy="482350"/>
          </a:xfrm>
          <a:solidFill>
            <a:schemeClr val="bg1">
              <a:lumMod val="10000"/>
            </a:schemeClr>
          </a:solidFill>
        </p:grpSpPr>
        <p:sp>
          <p:nvSpPr>
            <p:cNvPr id="4" name="Google Shape;5349;p7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5350;p7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5351;p7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7" name="Google Shape;5352;p7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grpSp>
        <p:nvGrpSpPr>
          <p:cNvPr id="420" name="Google Shape;420;g24ea34af9e0_0_26"/>
          <p:cNvGrpSpPr/>
          <p:nvPr/>
        </p:nvGrpSpPr>
        <p:grpSpPr>
          <a:xfrm rot="-7075328">
            <a:off x="277010" y="1356283"/>
            <a:ext cx="243637" cy="419729"/>
            <a:chOff x="6151609" y="1333970"/>
            <a:chExt cx="201285" cy="346766"/>
          </a:xfrm>
        </p:grpSpPr>
        <p:sp>
          <p:nvSpPr>
            <p:cNvPr id="421" name="Google Shape;421;g24ea34af9e0_0_26"/>
            <p:cNvSpPr/>
            <p:nvPr/>
          </p:nvSpPr>
          <p:spPr>
            <a:xfrm>
              <a:off x="6151609" y="1333970"/>
              <a:ext cx="81721" cy="97317"/>
            </a:xfrm>
            <a:custGeom>
              <a:avLst/>
              <a:gdLst/>
              <a:ahLst/>
              <a:cxnLst/>
              <a:rect l="l" t="t" r="r" b="b"/>
              <a:pathLst>
                <a:path w="4805" h="5722" extrusionOk="0">
                  <a:moveTo>
                    <a:pt x="4001" y="1"/>
                  </a:moveTo>
                  <a:cubicBezTo>
                    <a:pt x="3877" y="1"/>
                    <a:pt x="3750" y="55"/>
                    <a:pt x="3639" y="183"/>
                  </a:cubicBezTo>
                  <a:cubicBezTo>
                    <a:pt x="2383" y="1671"/>
                    <a:pt x="1229" y="3235"/>
                    <a:pt x="203" y="4876"/>
                  </a:cubicBezTo>
                  <a:cubicBezTo>
                    <a:pt x="0" y="5319"/>
                    <a:pt x="355" y="5722"/>
                    <a:pt x="742" y="5722"/>
                  </a:cubicBezTo>
                  <a:cubicBezTo>
                    <a:pt x="893" y="5722"/>
                    <a:pt x="1048" y="5661"/>
                    <a:pt x="1177" y="5517"/>
                  </a:cubicBezTo>
                  <a:cubicBezTo>
                    <a:pt x="2126" y="3953"/>
                    <a:pt x="3203" y="2466"/>
                    <a:pt x="4408" y="1055"/>
                  </a:cubicBezTo>
                  <a:cubicBezTo>
                    <a:pt x="4804" y="620"/>
                    <a:pt x="4421" y="1"/>
                    <a:pt x="40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2" name="Google Shape;422;g24ea34af9e0_0_26"/>
            <p:cNvSpPr/>
            <p:nvPr/>
          </p:nvSpPr>
          <p:spPr>
            <a:xfrm>
              <a:off x="6192019" y="1460693"/>
              <a:ext cx="127658" cy="76551"/>
            </a:xfrm>
            <a:custGeom>
              <a:avLst/>
              <a:gdLst/>
              <a:ahLst/>
              <a:cxnLst/>
              <a:rect l="l" t="t" r="r" b="b"/>
              <a:pathLst>
                <a:path w="7506" h="4501" extrusionOk="0">
                  <a:moveTo>
                    <a:pt x="6655" y="0"/>
                  </a:moveTo>
                  <a:cubicBezTo>
                    <a:pt x="6572" y="0"/>
                    <a:pt x="6483" y="21"/>
                    <a:pt x="6392" y="66"/>
                  </a:cubicBezTo>
                  <a:cubicBezTo>
                    <a:pt x="4392" y="1066"/>
                    <a:pt x="2545" y="2323"/>
                    <a:pt x="571" y="3400"/>
                  </a:cubicBezTo>
                  <a:cubicBezTo>
                    <a:pt x="1" y="3707"/>
                    <a:pt x="312" y="4500"/>
                    <a:pt x="830" y="4500"/>
                  </a:cubicBezTo>
                  <a:cubicBezTo>
                    <a:pt x="918" y="4500"/>
                    <a:pt x="1012" y="4478"/>
                    <a:pt x="1109" y="4425"/>
                  </a:cubicBezTo>
                  <a:cubicBezTo>
                    <a:pt x="3084" y="3374"/>
                    <a:pt x="4930" y="2092"/>
                    <a:pt x="6930" y="1092"/>
                  </a:cubicBezTo>
                  <a:cubicBezTo>
                    <a:pt x="7506" y="804"/>
                    <a:pt x="7183" y="0"/>
                    <a:pt x="66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3" name="Google Shape;423;g24ea34af9e0_0_26"/>
            <p:cNvSpPr/>
            <p:nvPr/>
          </p:nvSpPr>
          <p:spPr>
            <a:xfrm>
              <a:off x="6227004" y="1631125"/>
              <a:ext cx="125890" cy="49611"/>
            </a:xfrm>
            <a:custGeom>
              <a:avLst/>
              <a:gdLst/>
              <a:ahLst/>
              <a:cxnLst/>
              <a:rect l="l" t="t" r="r" b="b"/>
              <a:pathLst>
                <a:path w="7402" h="2917" extrusionOk="0">
                  <a:moveTo>
                    <a:pt x="779" y="1"/>
                  </a:moveTo>
                  <a:cubicBezTo>
                    <a:pt x="217" y="1"/>
                    <a:pt x="0" y="920"/>
                    <a:pt x="616" y="1148"/>
                  </a:cubicBezTo>
                  <a:cubicBezTo>
                    <a:pt x="2514" y="1841"/>
                    <a:pt x="4412" y="2430"/>
                    <a:pt x="6360" y="2892"/>
                  </a:cubicBezTo>
                  <a:cubicBezTo>
                    <a:pt x="6420" y="2909"/>
                    <a:pt x="6477" y="2917"/>
                    <a:pt x="6531" y="2917"/>
                  </a:cubicBezTo>
                  <a:cubicBezTo>
                    <a:pt x="7134" y="2917"/>
                    <a:pt x="7401" y="1954"/>
                    <a:pt x="6719" y="1789"/>
                  </a:cubicBezTo>
                  <a:cubicBezTo>
                    <a:pt x="4771" y="1328"/>
                    <a:pt x="2873" y="738"/>
                    <a:pt x="1001" y="46"/>
                  </a:cubicBezTo>
                  <a:cubicBezTo>
                    <a:pt x="922" y="15"/>
                    <a:pt x="848" y="1"/>
                    <a:pt x="7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24" name="Google Shape;424;g24ea34af9e0_0_26"/>
          <p:cNvGrpSpPr/>
          <p:nvPr/>
        </p:nvGrpSpPr>
        <p:grpSpPr>
          <a:xfrm rot="2865546">
            <a:off x="8605477" y="3649034"/>
            <a:ext cx="243638" cy="473320"/>
            <a:chOff x="6151609" y="1333970"/>
            <a:chExt cx="201285" cy="346766"/>
          </a:xfrm>
        </p:grpSpPr>
        <p:sp>
          <p:nvSpPr>
            <p:cNvPr id="425" name="Google Shape;425;g24ea34af9e0_0_26"/>
            <p:cNvSpPr/>
            <p:nvPr/>
          </p:nvSpPr>
          <p:spPr>
            <a:xfrm>
              <a:off x="6151609" y="1333970"/>
              <a:ext cx="81721" cy="97317"/>
            </a:xfrm>
            <a:custGeom>
              <a:avLst/>
              <a:gdLst/>
              <a:ahLst/>
              <a:cxnLst/>
              <a:rect l="l" t="t" r="r" b="b"/>
              <a:pathLst>
                <a:path w="4805" h="5722" extrusionOk="0">
                  <a:moveTo>
                    <a:pt x="4001" y="1"/>
                  </a:moveTo>
                  <a:cubicBezTo>
                    <a:pt x="3877" y="1"/>
                    <a:pt x="3750" y="55"/>
                    <a:pt x="3639" y="183"/>
                  </a:cubicBezTo>
                  <a:cubicBezTo>
                    <a:pt x="2383" y="1671"/>
                    <a:pt x="1229" y="3235"/>
                    <a:pt x="203" y="4876"/>
                  </a:cubicBezTo>
                  <a:cubicBezTo>
                    <a:pt x="0" y="5319"/>
                    <a:pt x="355" y="5722"/>
                    <a:pt x="742" y="5722"/>
                  </a:cubicBezTo>
                  <a:cubicBezTo>
                    <a:pt x="893" y="5722"/>
                    <a:pt x="1048" y="5661"/>
                    <a:pt x="1177" y="5517"/>
                  </a:cubicBezTo>
                  <a:cubicBezTo>
                    <a:pt x="2126" y="3953"/>
                    <a:pt x="3203" y="2466"/>
                    <a:pt x="4408" y="1055"/>
                  </a:cubicBezTo>
                  <a:cubicBezTo>
                    <a:pt x="4804" y="620"/>
                    <a:pt x="4421" y="1"/>
                    <a:pt x="40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6" name="Google Shape;426;g24ea34af9e0_0_26"/>
            <p:cNvSpPr/>
            <p:nvPr/>
          </p:nvSpPr>
          <p:spPr>
            <a:xfrm>
              <a:off x="6192019" y="1460693"/>
              <a:ext cx="127658" cy="76551"/>
            </a:xfrm>
            <a:custGeom>
              <a:avLst/>
              <a:gdLst/>
              <a:ahLst/>
              <a:cxnLst/>
              <a:rect l="l" t="t" r="r" b="b"/>
              <a:pathLst>
                <a:path w="7506" h="4501" extrusionOk="0">
                  <a:moveTo>
                    <a:pt x="6655" y="0"/>
                  </a:moveTo>
                  <a:cubicBezTo>
                    <a:pt x="6572" y="0"/>
                    <a:pt x="6483" y="21"/>
                    <a:pt x="6392" y="66"/>
                  </a:cubicBezTo>
                  <a:cubicBezTo>
                    <a:pt x="4392" y="1066"/>
                    <a:pt x="2545" y="2323"/>
                    <a:pt x="571" y="3400"/>
                  </a:cubicBezTo>
                  <a:cubicBezTo>
                    <a:pt x="1" y="3707"/>
                    <a:pt x="312" y="4500"/>
                    <a:pt x="830" y="4500"/>
                  </a:cubicBezTo>
                  <a:cubicBezTo>
                    <a:pt x="918" y="4500"/>
                    <a:pt x="1012" y="4478"/>
                    <a:pt x="1109" y="4425"/>
                  </a:cubicBezTo>
                  <a:cubicBezTo>
                    <a:pt x="3084" y="3374"/>
                    <a:pt x="4930" y="2092"/>
                    <a:pt x="6930" y="1092"/>
                  </a:cubicBezTo>
                  <a:cubicBezTo>
                    <a:pt x="7506" y="804"/>
                    <a:pt x="7183" y="0"/>
                    <a:pt x="66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7" name="Google Shape;427;g24ea34af9e0_0_26"/>
            <p:cNvSpPr/>
            <p:nvPr/>
          </p:nvSpPr>
          <p:spPr>
            <a:xfrm>
              <a:off x="6227004" y="1631125"/>
              <a:ext cx="125890" cy="49611"/>
            </a:xfrm>
            <a:custGeom>
              <a:avLst/>
              <a:gdLst/>
              <a:ahLst/>
              <a:cxnLst/>
              <a:rect l="l" t="t" r="r" b="b"/>
              <a:pathLst>
                <a:path w="7402" h="2917" extrusionOk="0">
                  <a:moveTo>
                    <a:pt x="779" y="1"/>
                  </a:moveTo>
                  <a:cubicBezTo>
                    <a:pt x="217" y="1"/>
                    <a:pt x="0" y="920"/>
                    <a:pt x="616" y="1148"/>
                  </a:cubicBezTo>
                  <a:cubicBezTo>
                    <a:pt x="2514" y="1841"/>
                    <a:pt x="4412" y="2430"/>
                    <a:pt x="6360" y="2892"/>
                  </a:cubicBezTo>
                  <a:cubicBezTo>
                    <a:pt x="6420" y="2909"/>
                    <a:pt x="6477" y="2917"/>
                    <a:pt x="6531" y="2917"/>
                  </a:cubicBezTo>
                  <a:cubicBezTo>
                    <a:pt x="7134" y="2917"/>
                    <a:pt x="7401" y="1954"/>
                    <a:pt x="6719" y="1789"/>
                  </a:cubicBezTo>
                  <a:cubicBezTo>
                    <a:pt x="4771" y="1328"/>
                    <a:pt x="2873" y="738"/>
                    <a:pt x="1001" y="46"/>
                  </a:cubicBezTo>
                  <a:cubicBezTo>
                    <a:pt x="922" y="15"/>
                    <a:pt x="848" y="1"/>
                    <a:pt x="7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428" name="Google Shape;428;g24ea34af9e0_0_26"/>
          <p:cNvSpPr/>
          <p:nvPr/>
        </p:nvSpPr>
        <p:spPr>
          <a:xfrm>
            <a:off x="573300" y="1612525"/>
            <a:ext cx="8065500" cy="1963200"/>
          </a:xfrm>
          <a:prstGeom prst="rect">
            <a:avLst/>
          </a:prstGeom>
          <a:solidFill>
            <a:srgbClr val="1E1E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1E1E1E"/>
              </a:highlight>
            </a:endParaRPr>
          </a:p>
        </p:txBody>
      </p:sp>
      <p:sp>
        <p:nvSpPr>
          <p:cNvPr id="429" name="Google Shape;429;g24ea34af9e0_0_26"/>
          <p:cNvSpPr txBox="1"/>
          <p:nvPr/>
        </p:nvSpPr>
        <p:spPr>
          <a:xfrm>
            <a:off x="573300" y="1612525"/>
            <a:ext cx="8199000" cy="837300"/>
          </a:xfrm>
          <a:prstGeom prst="rect">
            <a:avLst/>
          </a:prstGeom>
          <a:noFill/>
          <a:ln>
            <a:noFill/>
          </a:ln>
        </p:spPr>
        <p:txBody>
          <a:bodyPr spcFirstLastPara="1" wrap="square" lIns="91425" tIns="91425" rIns="91425" bIns="91425" anchor="t" anchorCtr="0">
            <a:spAutoFit/>
          </a:bodyPr>
          <a:lstStyle/>
          <a:p>
            <a:pPr marL="0" lvl="0" indent="0" algn="l" rtl="0">
              <a:lnSpc>
                <a:spcPct val="136000"/>
              </a:lnSpc>
              <a:spcBef>
                <a:spcPts val="0"/>
              </a:spcBef>
              <a:spcAft>
                <a:spcPts val="0"/>
              </a:spcAft>
              <a:buNone/>
            </a:pPr>
            <a:endParaRPr sz="1050">
              <a:solidFill>
                <a:srgbClr val="6A9955"/>
              </a:solidFill>
              <a:highlight>
                <a:srgbClr val="1E1E1E"/>
              </a:highlight>
              <a:latin typeface="Courier New" panose="02070309020205020404"/>
              <a:ea typeface="Courier New" panose="02070309020205020404"/>
              <a:cs typeface="Courier New" panose="02070309020205020404"/>
              <a:sym typeface="Courier New" panose="02070309020205020404"/>
            </a:endParaRPr>
          </a:p>
        </p:txBody>
      </p:sp>
      <p:pic>
        <p:nvPicPr>
          <p:cNvPr id="430" name="Google Shape;430;g24ea34af9e0_0_26"/>
          <p:cNvPicPr preferRelativeResize="0"/>
          <p:nvPr/>
        </p:nvPicPr>
        <p:blipFill>
          <a:blip r:embed="rId1"/>
          <a:stretch>
            <a:fillRect/>
          </a:stretch>
        </p:blipFill>
        <p:spPr>
          <a:xfrm>
            <a:off x="641300" y="1810875"/>
            <a:ext cx="7997400" cy="1330925"/>
          </a:xfrm>
          <a:prstGeom prst="rect">
            <a:avLst/>
          </a:prstGeom>
          <a:noFill/>
          <a:ln>
            <a:noFill/>
          </a:ln>
        </p:spPr>
      </p:pic>
      <p:sp>
        <p:nvSpPr>
          <p:cNvPr id="2" name="Google Shape;280;p35"/>
          <p:cNvSpPr txBox="1"/>
          <p:nvPr/>
        </p:nvSpPr>
        <p:spPr>
          <a:xfrm>
            <a:off x="720000" y="787838"/>
            <a:ext cx="7704000" cy="69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zh-TW" altLang="en-US" sz="2800" dirty="0">
                <a:latin typeface="Microsoft JhengHei" panose="020B0604030504040204" pitchFamily="34" charset="-120"/>
                <a:ea typeface="Microsoft JhengHei" panose="020B0604030504040204" pitchFamily="34" charset="-120"/>
                <a:sym typeface="Assistant"/>
              </a:rPr>
              <a:t>最終模型</a:t>
            </a:r>
            <a:endParaRPr lang="zh-TW" altLang="en-US" sz="2800" dirty="0">
              <a:latin typeface="Microsoft JhengHei" panose="020B0604030504040204" pitchFamily="34" charset="-120"/>
              <a:ea typeface="Microsoft JhengHei" panose="020B0604030504040204" pitchFamily="34" charset="-120"/>
              <a:sym typeface="Assistant"/>
            </a:endParaRPr>
          </a:p>
        </p:txBody>
      </p:sp>
      <p:grpSp>
        <p:nvGrpSpPr>
          <p:cNvPr id="6" name="Google Shape;7098;p75"/>
          <p:cNvGrpSpPr/>
          <p:nvPr/>
        </p:nvGrpSpPr>
        <p:grpSpPr>
          <a:xfrm>
            <a:off x="5480605" y="898169"/>
            <a:ext cx="354311" cy="355909"/>
            <a:chOff x="-49764975" y="3551225"/>
            <a:chExt cx="299300" cy="300650"/>
          </a:xfrm>
          <a:solidFill>
            <a:schemeClr val="tx1"/>
          </a:solidFill>
        </p:grpSpPr>
        <p:sp>
          <p:nvSpPr>
            <p:cNvPr id="7" name="Google Shape;7099;p75"/>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 name="Google Shape;7100;p75"/>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7101;p75"/>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7102;p75"/>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7103;p75"/>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7104;p75"/>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7105;p75"/>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7106;p75"/>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7107;p75"/>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7108;p75"/>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7109;p75"/>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g24ea34af9e0_0_41"/>
          <p:cNvSpPr txBox="1">
            <a:spLocks noGrp="1"/>
          </p:cNvSpPr>
          <p:nvPr>
            <p:ph type="title"/>
          </p:nvPr>
        </p:nvSpPr>
        <p:spPr>
          <a:xfrm>
            <a:off x="1104316" y="939797"/>
            <a:ext cx="4885200" cy="689700"/>
          </a:xfrm>
          <a:prstGeom prst="rect">
            <a:avLst/>
          </a:prstGeom>
          <a:noFill/>
          <a:ln>
            <a:noFill/>
          </a:ln>
        </p:spPr>
        <p:txBody>
          <a:bodyPr spcFirstLastPara="1" wrap="square" lIns="91425" tIns="91425" rIns="91425" bIns="91425" anchor="t" anchorCtr="0">
            <a:noAutofit/>
          </a:bodyPr>
          <a:lstStyle/>
          <a:p>
            <a:pPr marL="0" lvl="0" indent="0" algn="r" rtl="0">
              <a:lnSpc>
                <a:spcPct val="70000"/>
              </a:lnSpc>
              <a:spcBef>
                <a:spcPts val="0"/>
              </a:spcBef>
              <a:spcAft>
                <a:spcPts val="0"/>
              </a:spcAft>
              <a:buSzPts val="3900"/>
              <a:buNone/>
            </a:pPr>
            <a:r>
              <a:rPr lang="en-GB" sz="2800" dirty="0" err="1">
                <a:solidFill>
                  <a:srgbClr val="000000"/>
                </a:solidFill>
                <a:latin typeface="Microsoft JhengHei" panose="020B0604030504040204" pitchFamily="34" charset="-120"/>
                <a:ea typeface="Microsoft JhengHei" panose="020B0604030504040204" pitchFamily="34" charset="-120"/>
                <a:sym typeface="Assistant"/>
              </a:rPr>
              <a:t>匯出pkl檔傳給前端</a:t>
            </a:r>
            <a:endParaRPr sz="2800" dirty="0">
              <a:solidFill>
                <a:srgbClr val="000000"/>
              </a:solidFill>
              <a:latin typeface="Microsoft JhengHei" panose="020B0604030504040204" pitchFamily="34" charset="-120"/>
              <a:ea typeface="Microsoft JhengHei" panose="020B0604030504040204" pitchFamily="34" charset="-120"/>
              <a:sym typeface="Assistant"/>
            </a:endParaRPr>
          </a:p>
        </p:txBody>
      </p:sp>
      <p:grpSp>
        <p:nvGrpSpPr>
          <p:cNvPr id="436" name="Google Shape;436;g24ea34af9e0_0_41"/>
          <p:cNvGrpSpPr/>
          <p:nvPr/>
        </p:nvGrpSpPr>
        <p:grpSpPr>
          <a:xfrm rot="-7075328">
            <a:off x="277010" y="1356283"/>
            <a:ext cx="243637" cy="419729"/>
            <a:chOff x="6151609" y="1333970"/>
            <a:chExt cx="201285" cy="346766"/>
          </a:xfrm>
        </p:grpSpPr>
        <p:sp>
          <p:nvSpPr>
            <p:cNvPr id="437" name="Google Shape;437;g24ea34af9e0_0_41"/>
            <p:cNvSpPr/>
            <p:nvPr/>
          </p:nvSpPr>
          <p:spPr>
            <a:xfrm>
              <a:off x="6151609" y="1333970"/>
              <a:ext cx="81721" cy="97317"/>
            </a:xfrm>
            <a:custGeom>
              <a:avLst/>
              <a:gdLst/>
              <a:ahLst/>
              <a:cxnLst/>
              <a:rect l="l" t="t" r="r" b="b"/>
              <a:pathLst>
                <a:path w="4805" h="5722" extrusionOk="0">
                  <a:moveTo>
                    <a:pt x="4001" y="1"/>
                  </a:moveTo>
                  <a:cubicBezTo>
                    <a:pt x="3877" y="1"/>
                    <a:pt x="3750" y="55"/>
                    <a:pt x="3639" y="183"/>
                  </a:cubicBezTo>
                  <a:cubicBezTo>
                    <a:pt x="2383" y="1671"/>
                    <a:pt x="1229" y="3235"/>
                    <a:pt x="203" y="4876"/>
                  </a:cubicBezTo>
                  <a:cubicBezTo>
                    <a:pt x="0" y="5319"/>
                    <a:pt x="355" y="5722"/>
                    <a:pt x="742" y="5722"/>
                  </a:cubicBezTo>
                  <a:cubicBezTo>
                    <a:pt x="893" y="5722"/>
                    <a:pt x="1048" y="5661"/>
                    <a:pt x="1177" y="5517"/>
                  </a:cubicBezTo>
                  <a:cubicBezTo>
                    <a:pt x="2126" y="3953"/>
                    <a:pt x="3203" y="2466"/>
                    <a:pt x="4408" y="1055"/>
                  </a:cubicBezTo>
                  <a:cubicBezTo>
                    <a:pt x="4804" y="620"/>
                    <a:pt x="4421" y="1"/>
                    <a:pt x="40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38" name="Google Shape;438;g24ea34af9e0_0_41"/>
            <p:cNvSpPr/>
            <p:nvPr/>
          </p:nvSpPr>
          <p:spPr>
            <a:xfrm>
              <a:off x="6192019" y="1460693"/>
              <a:ext cx="127658" cy="76551"/>
            </a:xfrm>
            <a:custGeom>
              <a:avLst/>
              <a:gdLst/>
              <a:ahLst/>
              <a:cxnLst/>
              <a:rect l="l" t="t" r="r" b="b"/>
              <a:pathLst>
                <a:path w="7506" h="4501" extrusionOk="0">
                  <a:moveTo>
                    <a:pt x="6655" y="0"/>
                  </a:moveTo>
                  <a:cubicBezTo>
                    <a:pt x="6572" y="0"/>
                    <a:pt x="6483" y="21"/>
                    <a:pt x="6392" y="66"/>
                  </a:cubicBezTo>
                  <a:cubicBezTo>
                    <a:pt x="4392" y="1066"/>
                    <a:pt x="2545" y="2323"/>
                    <a:pt x="571" y="3400"/>
                  </a:cubicBezTo>
                  <a:cubicBezTo>
                    <a:pt x="1" y="3707"/>
                    <a:pt x="312" y="4500"/>
                    <a:pt x="830" y="4500"/>
                  </a:cubicBezTo>
                  <a:cubicBezTo>
                    <a:pt x="918" y="4500"/>
                    <a:pt x="1012" y="4478"/>
                    <a:pt x="1109" y="4425"/>
                  </a:cubicBezTo>
                  <a:cubicBezTo>
                    <a:pt x="3084" y="3374"/>
                    <a:pt x="4930" y="2092"/>
                    <a:pt x="6930" y="1092"/>
                  </a:cubicBezTo>
                  <a:cubicBezTo>
                    <a:pt x="7506" y="804"/>
                    <a:pt x="7183" y="0"/>
                    <a:pt x="66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39" name="Google Shape;439;g24ea34af9e0_0_41"/>
            <p:cNvSpPr/>
            <p:nvPr/>
          </p:nvSpPr>
          <p:spPr>
            <a:xfrm>
              <a:off x="6227004" y="1631125"/>
              <a:ext cx="125890" cy="49611"/>
            </a:xfrm>
            <a:custGeom>
              <a:avLst/>
              <a:gdLst/>
              <a:ahLst/>
              <a:cxnLst/>
              <a:rect l="l" t="t" r="r" b="b"/>
              <a:pathLst>
                <a:path w="7402" h="2917" extrusionOk="0">
                  <a:moveTo>
                    <a:pt x="779" y="1"/>
                  </a:moveTo>
                  <a:cubicBezTo>
                    <a:pt x="217" y="1"/>
                    <a:pt x="0" y="920"/>
                    <a:pt x="616" y="1148"/>
                  </a:cubicBezTo>
                  <a:cubicBezTo>
                    <a:pt x="2514" y="1841"/>
                    <a:pt x="4412" y="2430"/>
                    <a:pt x="6360" y="2892"/>
                  </a:cubicBezTo>
                  <a:cubicBezTo>
                    <a:pt x="6420" y="2909"/>
                    <a:pt x="6477" y="2917"/>
                    <a:pt x="6531" y="2917"/>
                  </a:cubicBezTo>
                  <a:cubicBezTo>
                    <a:pt x="7134" y="2917"/>
                    <a:pt x="7401" y="1954"/>
                    <a:pt x="6719" y="1789"/>
                  </a:cubicBezTo>
                  <a:cubicBezTo>
                    <a:pt x="4771" y="1328"/>
                    <a:pt x="2873" y="738"/>
                    <a:pt x="1001" y="46"/>
                  </a:cubicBezTo>
                  <a:cubicBezTo>
                    <a:pt x="922" y="15"/>
                    <a:pt x="848" y="1"/>
                    <a:pt x="7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0" name="Google Shape;440;g24ea34af9e0_0_41"/>
          <p:cNvGrpSpPr/>
          <p:nvPr/>
        </p:nvGrpSpPr>
        <p:grpSpPr>
          <a:xfrm rot="2803890">
            <a:off x="8593303" y="3127373"/>
            <a:ext cx="364117" cy="646300"/>
            <a:chOff x="6151609" y="1333970"/>
            <a:chExt cx="201285" cy="346766"/>
          </a:xfrm>
        </p:grpSpPr>
        <p:sp>
          <p:nvSpPr>
            <p:cNvPr id="441" name="Google Shape;441;g24ea34af9e0_0_41"/>
            <p:cNvSpPr/>
            <p:nvPr/>
          </p:nvSpPr>
          <p:spPr>
            <a:xfrm>
              <a:off x="6151609" y="1333970"/>
              <a:ext cx="81721" cy="97317"/>
            </a:xfrm>
            <a:custGeom>
              <a:avLst/>
              <a:gdLst/>
              <a:ahLst/>
              <a:cxnLst/>
              <a:rect l="l" t="t" r="r" b="b"/>
              <a:pathLst>
                <a:path w="4805" h="5722" extrusionOk="0">
                  <a:moveTo>
                    <a:pt x="4001" y="1"/>
                  </a:moveTo>
                  <a:cubicBezTo>
                    <a:pt x="3877" y="1"/>
                    <a:pt x="3750" y="55"/>
                    <a:pt x="3639" y="183"/>
                  </a:cubicBezTo>
                  <a:cubicBezTo>
                    <a:pt x="2383" y="1671"/>
                    <a:pt x="1229" y="3235"/>
                    <a:pt x="203" y="4876"/>
                  </a:cubicBezTo>
                  <a:cubicBezTo>
                    <a:pt x="0" y="5319"/>
                    <a:pt x="355" y="5722"/>
                    <a:pt x="742" y="5722"/>
                  </a:cubicBezTo>
                  <a:cubicBezTo>
                    <a:pt x="893" y="5722"/>
                    <a:pt x="1048" y="5661"/>
                    <a:pt x="1177" y="5517"/>
                  </a:cubicBezTo>
                  <a:cubicBezTo>
                    <a:pt x="2126" y="3953"/>
                    <a:pt x="3203" y="2466"/>
                    <a:pt x="4408" y="1055"/>
                  </a:cubicBezTo>
                  <a:cubicBezTo>
                    <a:pt x="4804" y="620"/>
                    <a:pt x="4421" y="1"/>
                    <a:pt x="40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42" name="Google Shape;442;g24ea34af9e0_0_41"/>
            <p:cNvSpPr/>
            <p:nvPr/>
          </p:nvSpPr>
          <p:spPr>
            <a:xfrm>
              <a:off x="6192019" y="1460693"/>
              <a:ext cx="127658" cy="76551"/>
            </a:xfrm>
            <a:custGeom>
              <a:avLst/>
              <a:gdLst/>
              <a:ahLst/>
              <a:cxnLst/>
              <a:rect l="l" t="t" r="r" b="b"/>
              <a:pathLst>
                <a:path w="7506" h="4501" extrusionOk="0">
                  <a:moveTo>
                    <a:pt x="6655" y="0"/>
                  </a:moveTo>
                  <a:cubicBezTo>
                    <a:pt x="6572" y="0"/>
                    <a:pt x="6483" y="21"/>
                    <a:pt x="6392" y="66"/>
                  </a:cubicBezTo>
                  <a:cubicBezTo>
                    <a:pt x="4392" y="1066"/>
                    <a:pt x="2545" y="2323"/>
                    <a:pt x="571" y="3400"/>
                  </a:cubicBezTo>
                  <a:cubicBezTo>
                    <a:pt x="1" y="3707"/>
                    <a:pt x="312" y="4500"/>
                    <a:pt x="830" y="4500"/>
                  </a:cubicBezTo>
                  <a:cubicBezTo>
                    <a:pt x="918" y="4500"/>
                    <a:pt x="1012" y="4478"/>
                    <a:pt x="1109" y="4425"/>
                  </a:cubicBezTo>
                  <a:cubicBezTo>
                    <a:pt x="3084" y="3374"/>
                    <a:pt x="4930" y="2092"/>
                    <a:pt x="6930" y="1092"/>
                  </a:cubicBezTo>
                  <a:cubicBezTo>
                    <a:pt x="7506" y="804"/>
                    <a:pt x="7183" y="0"/>
                    <a:pt x="66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43" name="Google Shape;443;g24ea34af9e0_0_41"/>
            <p:cNvSpPr/>
            <p:nvPr/>
          </p:nvSpPr>
          <p:spPr>
            <a:xfrm>
              <a:off x="6227004" y="1631125"/>
              <a:ext cx="125890" cy="49611"/>
            </a:xfrm>
            <a:custGeom>
              <a:avLst/>
              <a:gdLst/>
              <a:ahLst/>
              <a:cxnLst/>
              <a:rect l="l" t="t" r="r" b="b"/>
              <a:pathLst>
                <a:path w="7402" h="2917" extrusionOk="0">
                  <a:moveTo>
                    <a:pt x="779" y="1"/>
                  </a:moveTo>
                  <a:cubicBezTo>
                    <a:pt x="217" y="1"/>
                    <a:pt x="0" y="920"/>
                    <a:pt x="616" y="1148"/>
                  </a:cubicBezTo>
                  <a:cubicBezTo>
                    <a:pt x="2514" y="1841"/>
                    <a:pt x="4412" y="2430"/>
                    <a:pt x="6360" y="2892"/>
                  </a:cubicBezTo>
                  <a:cubicBezTo>
                    <a:pt x="6420" y="2909"/>
                    <a:pt x="6477" y="2917"/>
                    <a:pt x="6531" y="2917"/>
                  </a:cubicBezTo>
                  <a:cubicBezTo>
                    <a:pt x="7134" y="2917"/>
                    <a:pt x="7401" y="1954"/>
                    <a:pt x="6719" y="1789"/>
                  </a:cubicBezTo>
                  <a:cubicBezTo>
                    <a:pt x="4771" y="1328"/>
                    <a:pt x="2873" y="738"/>
                    <a:pt x="1001" y="46"/>
                  </a:cubicBezTo>
                  <a:cubicBezTo>
                    <a:pt x="922" y="15"/>
                    <a:pt x="848" y="1"/>
                    <a:pt x="7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pic>
        <p:nvPicPr>
          <p:cNvPr id="444" name="Google Shape;444;g24ea34af9e0_0_41"/>
          <p:cNvPicPr preferRelativeResize="0"/>
          <p:nvPr/>
        </p:nvPicPr>
        <p:blipFill>
          <a:blip r:embed="rId1"/>
          <a:stretch>
            <a:fillRect/>
          </a:stretch>
        </p:blipFill>
        <p:spPr>
          <a:xfrm>
            <a:off x="301275" y="1810863"/>
            <a:ext cx="8384025" cy="1377925"/>
          </a:xfrm>
          <a:prstGeom prst="rect">
            <a:avLst/>
          </a:prstGeom>
          <a:noFill/>
          <a:ln>
            <a:noFill/>
          </a:ln>
        </p:spPr>
      </p:pic>
      <p:grpSp>
        <p:nvGrpSpPr>
          <p:cNvPr id="3" name="Google Shape;5348;p71"/>
          <p:cNvGrpSpPr/>
          <p:nvPr/>
        </p:nvGrpSpPr>
        <p:grpSpPr>
          <a:xfrm>
            <a:off x="6074528" y="986690"/>
            <a:ext cx="346347" cy="339623"/>
            <a:chOff x="1490050" y="3805975"/>
            <a:chExt cx="491900" cy="482350"/>
          </a:xfrm>
          <a:solidFill>
            <a:schemeClr val="bg1">
              <a:lumMod val="10000"/>
            </a:schemeClr>
          </a:solidFill>
        </p:grpSpPr>
        <p:sp>
          <p:nvSpPr>
            <p:cNvPr id="4" name="Google Shape;5349;p7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5350;p7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5351;p7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7" name="Google Shape;5352;p7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44"/>
          <p:cNvSpPr/>
          <p:nvPr/>
        </p:nvSpPr>
        <p:spPr>
          <a:xfrm>
            <a:off x="3935700" y="4513500"/>
            <a:ext cx="1272600" cy="4758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553" name="Google Shape;553;p44"/>
          <p:cNvSpPr txBox="1">
            <a:spLocks noGrp="1"/>
          </p:cNvSpPr>
          <p:nvPr>
            <p:ph type="title"/>
          </p:nvPr>
        </p:nvSpPr>
        <p:spPr>
          <a:xfrm>
            <a:off x="1702435" y="2910840"/>
            <a:ext cx="5956935" cy="21062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TW" sz="6000" dirty="0">
                <a:latin typeface="Oranienbaum" panose="02000506080000020003"/>
                <a:ea typeface="Oranienbaum" panose="02000506080000020003"/>
                <a:cs typeface="Oranienbaum" panose="02000506080000020003"/>
                <a:sym typeface="Oranienbaum" panose="02000506080000020003"/>
              </a:rPr>
              <a:t>User Interface</a:t>
            </a:r>
            <a:endParaRPr lang="en-US" sz="6000" dirty="0">
              <a:latin typeface="Oranienbaum" panose="02000506080000020003"/>
              <a:ea typeface="Oranienbaum" panose="02000506080000020003"/>
              <a:cs typeface="Oranienbaum" panose="02000506080000020003"/>
              <a:sym typeface="Oranienbaum" panose="02000506080000020003"/>
            </a:endParaRPr>
          </a:p>
        </p:txBody>
      </p:sp>
      <p:grpSp>
        <p:nvGrpSpPr>
          <p:cNvPr id="556" name="Google Shape;556;p44"/>
          <p:cNvGrpSpPr/>
          <p:nvPr/>
        </p:nvGrpSpPr>
        <p:grpSpPr>
          <a:xfrm rot="-303972">
            <a:off x="766736" y="2880647"/>
            <a:ext cx="1272607" cy="1114567"/>
            <a:chOff x="2596731" y="1919715"/>
            <a:chExt cx="679442" cy="595065"/>
          </a:xfrm>
        </p:grpSpPr>
        <p:sp>
          <p:nvSpPr>
            <p:cNvPr id="557" name="Google Shape;557;p44"/>
            <p:cNvSpPr/>
            <p:nvPr/>
          </p:nvSpPr>
          <p:spPr>
            <a:xfrm>
              <a:off x="2827327" y="2038172"/>
              <a:ext cx="270421" cy="332317"/>
            </a:xfrm>
            <a:custGeom>
              <a:avLst/>
              <a:gdLst/>
              <a:ahLst/>
              <a:cxnLst/>
              <a:rect l="l" t="t" r="r" b="b"/>
              <a:pathLst>
                <a:path w="15156" h="18625" extrusionOk="0">
                  <a:moveTo>
                    <a:pt x="2471" y="1660"/>
                  </a:moveTo>
                  <a:cubicBezTo>
                    <a:pt x="2544" y="1660"/>
                    <a:pt x="2617" y="1663"/>
                    <a:pt x="2693" y="1670"/>
                  </a:cubicBezTo>
                  <a:lnTo>
                    <a:pt x="2642" y="1695"/>
                  </a:lnTo>
                  <a:cubicBezTo>
                    <a:pt x="2360" y="1695"/>
                    <a:pt x="2078" y="1849"/>
                    <a:pt x="1924" y="2080"/>
                  </a:cubicBezTo>
                  <a:cubicBezTo>
                    <a:pt x="1898" y="1952"/>
                    <a:pt x="1898" y="1824"/>
                    <a:pt x="1872" y="1721"/>
                  </a:cubicBezTo>
                  <a:lnTo>
                    <a:pt x="1898" y="1721"/>
                  </a:lnTo>
                  <a:cubicBezTo>
                    <a:pt x="2086" y="1684"/>
                    <a:pt x="2273" y="1660"/>
                    <a:pt x="2471" y="1660"/>
                  </a:cubicBezTo>
                  <a:close/>
                  <a:moveTo>
                    <a:pt x="11078" y="10055"/>
                  </a:moveTo>
                  <a:cubicBezTo>
                    <a:pt x="11181" y="10183"/>
                    <a:pt x="11334" y="10234"/>
                    <a:pt x="11488" y="10260"/>
                  </a:cubicBezTo>
                  <a:lnTo>
                    <a:pt x="11514" y="10311"/>
                  </a:lnTo>
                  <a:lnTo>
                    <a:pt x="10975" y="10645"/>
                  </a:lnTo>
                  <a:cubicBezTo>
                    <a:pt x="11001" y="10516"/>
                    <a:pt x="11027" y="10388"/>
                    <a:pt x="11027" y="10286"/>
                  </a:cubicBezTo>
                  <a:cubicBezTo>
                    <a:pt x="11052" y="10209"/>
                    <a:pt x="11052" y="10132"/>
                    <a:pt x="11078" y="10055"/>
                  </a:cubicBezTo>
                  <a:close/>
                  <a:moveTo>
                    <a:pt x="2273" y="0"/>
                  </a:moveTo>
                  <a:cubicBezTo>
                    <a:pt x="1996" y="0"/>
                    <a:pt x="1717" y="25"/>
                    <a:pt x="1436" y="80"/>
                  </a:cubicBezTo>
                  <a:cubicBezTo>
                    <a:pt x="1206" y="106"/>
                    <a:pt x="1026" y="234"/>
                    <a:pt x="924" y="439"/>
                  </a:cubicBezTo>
                  <a:cubicBezTo>
                    <a:pt x="385" y="465"/>
                    <a:pt x="0" y="977"/>
                    <a:pt x="103" y="1490"/>
                  </a:cubicBezTo>
                  <a:cubicBezTo>
                    <a:pt x="1257" y="6875"/>
                    <a:pt x="513" y="12337"/>
                    <a:pt x="821" y="17773"/>
                  </a:cubicBezTo>
                  <a:cubicBezTo>
                    <a:pt x="821" y="18235"/>
                    <a:pt x="1206" y="18619"/>
                    <a:pt x="1667" y="18619"/>
                  </a:cubicBezTo>
                  <a:cubicBezTo>
                    <a:pt x="1738" y="18623"/>
                    <a:pt x="1809" y="18624"/>
                    <a:pt x="1880" y="18624"/>
                  </a:cubicBezTo>
                  <a:cubicBezTo>
                    <a:pt x="4138" y="18624"/>
                    <a:pt x="6313" y="17069"/>
                    <a:pt x="8078" y="15876"/>
                  </a:cubicBezTo>
                  <a:cubicBezTo>
                    <a:pt x="10488" y="14235"/>
                    <a:pt x="12745" y="12363"/>
                    <a:pt x="14822" y="10311"/>
                  </a:cubicBezTo>
                  <a:cubicBezTo>
                    <a:pt x="15155" y="9978"/>
                    <a:pt x="15155" y="9465"/>
                    <a:pt x="14847" y="9106"/>
                  </a:cubicBezTo>
                  <a:cubicBezTo>
                    <a:pt x="12796" y="6850"/>
                    <a:pt x="10591" y="4772"/>
                    <a:pt x="8206" y="2875"/>
                  </a:cubicBezTo>
                  <a:cubicBezTo>
                    <a:pt x="6543" y="1599"/>
                    <a:pt x="4476" y="0"/>
                    <a:pt x="22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558" name="Google Shape;558;p44"/>
            <p:cNvSpPr/>
            <p:nvPr/>
          </p:nvSpPr>
          <p:spPr>
            <a:xfrm>
              <a:off x="2596731" y="1919715"/>
              <a:ext cx="679442" cy="595065"/>
            </a:xfrm>
            <a:custGeom>
              <a:avLst/>
              <a:gdLst/>
              <a:ahLst/>
              <a:cxnLst/>
              <a:rect l="l" t="t" r="r" b="b"/>
              <a:pathLst>
                <a:path w="38080" h="33351" extrusionOk="0">
                  <a:moveTo>
                    <a:pt x="20673" y="3856"/>
                  </a:moveTo>
                  <a:cubicBezTo>
                    <a:pt x="24493" y="3856"/>
                    <a:pt x="28142" y="5567"/>
                    <a:pt x="30438" y="9745"/>
                  </a:cubicBezTo>
                  <a:cubicBezTo>
                    <a:pt x="33746" y="15745"/>
                    <a:pt x="30464" y="23079"/>
                    <a:pt x="25335" y="26797"/>
                  </a:cubicBezTo>
                  <a:cubicBezTo>
                    <a:pt x="22955" y="28511"/>
                    <a:pt x="20089" y="29429"/>
                    <a:pt x="17147" y="29429"/>
                  </a:cubicBezTo>
                  <a:cubicBezTo>
                    <a:pt x="16919" y="29429"/>
                    <a:pt x="16691" y="29424"/>
                    <a:pt x="16463" y="29412"/>
                  </a:cubicBezTo>
                  <a:cubicBezTo>
                    <a:pt x="12258" y="29259"/>
                    <a:pt x="9514" y="26515"/>
                    <a:pt x="7078" y="23412"/>
                  </a:cubicBezTo>
                  <a:cubicBezTo>
                    <a:pt x="6924" y="23207"/>
                    <a:pt x="6745" y="23053"/>
                    <a:pt x="6540" y="22951"/>
                  </a:cubicBezTo>
                  <a:cubicBezTo>
                    <a:pt x="1402" y="13671"/>
                    <a:pt x="11526" y="3856"/>
                    <a:pt x="20673" y="3856"/>
                  </a:cubicBezTo>
                  <a:close/>
                  <a:moveTo>
                    <a:pt x="20169" y="0"/>
                  </a:moveTo>
                  <a:cubicBezTo>
                    <a:pt x="16733" y="0"/>
                    <a:pt x="13275" y="940"/>
                    <a:pt x="10463" y="2719"/>
                  </a:cubicBezTo>
                  <a:cubicBezTo>
                    <a:pt x="6411" y="5283"/>
                    <a:pt x="3206" y="9129"/>
                    <a:pt x="1693" y="13668"/>
                  </a:cubicBezTo>
                  <a:cubicBezTo>
                    <a:pt x="1" y="18745"/>
                    <a:pt x="1924" y="23797"/>
                    <a:pt x="5129" y="27746"/>
                  </a:cubicBezTo>
                  <a:cubicBezTo>
                    <a:pt x="5386" y="28079"/>
                    <a:pt x="5770" y="28310"/>
                    <a:pt x="6181" y="28387"/>
                  </a:cubicBezTo>
                  <a:cubicBezTo>
                    <a:pt x="8745" y="31054"/>
                    <a:pt x="11771" y="32926"/>
                    <a:pt x="15745" y="33284"/>
                  </a:cubicBezTo>
                  <a:cubicBezTo>
                    <a:pt x="16250" y="33329"/>
                    <a:pt x="16754" y="33351"/>
                    <a:pt x="17254" y="33351"/>
                  </a:cubicBezTo>
                  <a:cubicBezTo>
                    <a:pt x="21096" y="33351"/>
                    <a:pt x="24769" y="32063"/>
                    <a:pt x="27900" y="29771"/>
                  </a:cubicBezTo>
                  <a:cubicBezTo>
                    <a:pt x="35182" y="24489"/>
                    <a:pt x="38080" y="14335"/>
                    <a:pt x="33105" y="6514"/>
                  </a:cubicBezTo>
                  <a:cubicBezTo>
                    <a:pt x="30289" y="2060"/>
                    <a:pt x="25254" y="0"/>
                    <a:pt x="2016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grpSp>
        <p:nvGrpSpPr>
          <p:cNvPr id="559" name="Google Shape;559;p44"/>
          <p:cNvGrpSpPr/>
          <p:nvPr/>
        </p:nvGrpSpPr>
        <p:grpSpPr>
          <a:xfrm flipH="1">
            <a:off x="7110745" y="2941567"/>
            <a:ext cx="1366060" cy="1108287"/>
            <a:chOff x="5680111" y="811678"/>
            <a:chExt cx="929862" cy="754399"/>
          </a:xfrm>
        </p:grpSpPr>
        <p:sp>
          <p:nvSpPr>
            <p:cNvPr id="560" name="Google Shape;560;p44"/>
            <p:cNvSpPr/>
            <p:nvPr/>
          </p:nvSpPr>
          <p:spPr>
            <a:xfrm>
              <a:off x="5680111" y="811678"/>
              <a:ext cx="791422" cy="754399"/>
            </a:xfrm>
            <a:custGeom>
              <a:avLst/>
              <a:gdLst/>
              <a:ahLst/>
              <a:cxnLst/>
              <a:rect l="l" t="t" r="r" b="b"/>
              <a:pathLst>
                <a:path w="44356" h="42281" extrusionOk="0">
                  <a:moveTo>
                    <a:pt x="35073" y="10637"/>
                  </a:moveTo>
                  <a:lnTo>
                    <a:pt x="35329" y="10842"/>
                  </a:lnTo>
                  <a:cubicBezTo>
                    <a:pt x="35252" y="10868"/>
                    <a:pt x="35175" y="10919"/>
                    <a:pt x="35124" y="10996"/>
                  </a:cubicBezTo>
                  <a:lnTo>
                    <a:pt x="35124" y="10971"/>
                  </a:lnTo>
                  <a:lnTo>
                    <a:pt x="35073" y="10637"/>
                  </a:lnTo>
                  <a:close/>
                  <a:moveTo>
                    <a:pt x="38739" y="15150"/>
                  </a:moveTo>
                  <a:cubicBezTo>
                    <a:pt x="38816" y="15330"/>
                    <a:pt x="38919" y="15535"/>
                    <a:pt x="38996" y="15714"/>
                  </a:cubicBezTo>
                  <a:lnTo>
                    <a:pt x="38893" y="15509"/>
                  </a:lnTo>
                  <a:cubicBezTo>
                    <a:pt x="38842" y="15381"/>
                    <a:pt x="38791" y="15279"/>
                    <a:pt x="38739" y="15150"/>
                  </a:cubicBezTo>
                  <a:close/>
                  <a:moveTo>
                    <a:pt x="39021" y="22715"/>
                  </a:moveTo>
                  <a:cubicBezTo>
                    <a:pt x="38970" y="22766"/>
                    <a:pt x="38919" y="22817"/>
                    <a:pt x="38893" y="22869"/>
                  </a:cubicBezTo>
                  <a:lnTo>
                    <a:pt x="38893" y="22843"/>
                  </a:lnTo>
                  <a:lnTo>
                    <a:pt x="38919" y="22715"/>
                  </a:lnTo>
                  <a:close/>
                  <a:moveTo>
                    <a:pt x="32021" y="944"/>
                  </a:moveTo>
                  <a:cubicBezTo>
                    <a:pt x="32688" y="3945"/>
                    <a:pt x="33508" y="6970"/>
                    <a:pt x="34175" y="9996"/>
                  </a:cubicBezTo>
                  <a:cubicBezTo>
                    <a:pt x="34175" y="10022"/>
                    <a:pt x="34175" y="10022"/>
                    <a:pt x="34175" y="10047"/>
                  </a:cubicBezTo>
                  <a:cubicBezTo>
                    <a:pt x="34252" y="10381"/>
                    <a:pt x="34303" y="10689"/>
                    <a:pt x="34380" y="10996"/>
                  </a:cubicBezTo>
                  <a:cubicBezTo>
                    <a:pt x="34201" y="11201"/>
                    <a:pt x="34252" y="11483"/>
                    <a:pt x="34431" y="11663"/>
                  </a:cubicBezTo>
                  <a:lnTo>
                    <a:pt x="34534" y="11740"/>
                  </a:lnTo>
                  <a:cubicBezTo>
                    <a:pt x="35073" y="14355"/>
                    <a:pt x="35355" y="17022"/>
                    <a:pt x="35380" y="19689"/>
                  </a:cubicBezTo>
                  <a:cubicBezTo>
                    <a:pt x="35380" y="19766"/>
                    <a:pt x="35406" y="19843"/>
                    <a:pt x="35457" y="19920"/>
                  </a:cubicBezTo>
                  <a:cubicBezTo>
                    <a:pt x="35688" y="23689"/>
                    <a:pt x="35996" y="27459"/>
                    <a:pt x="36739" y="31151"/>
                  </a:cubicBezTo>
                  <a:lnTo>
                    <a:pt x="36585" y="31100"/>
                  </a:lnTo>
                  <a:cubicBezTo>
                    <a:pt x="36534" y="30972"/>
                    <a:pt x="36457" y="30895"/>
                    <a:pt x="36329" y="30869"/>
                  </a:cubicBezTo>
                  <a:lnTo>
                    <a:pt x="35919" y="30767"/>
                  </a:lnTo>
                  <a:cubicBezTo>
                    <a:pt x="35867" y="30741"/>
                    <a:pt x="35816" y="30741"/>
                    <a:pt x="35739" y="30741"/>
                  </a:cubicBezTo>
                  <a:cubicBezTo>
                    <a:pt x="29084" y="29223"/>
                    <a:pt x="22328" y="27329"/>
                    <a:pt x="15448" y="27329"/>
                  </a:cubicBezTo>
                  <a:cubicBezTo>
                    <a:pt x="15357" y="27329"/>
                    <a:pt x="15265" y="27330"/>
                    <a:pt x="15174" y="27330"/>
                  </a:cubicBezTo>
                  <a:cubicBezTo>
                    <a:pt x="15097" y="27330"/>
                    <a:pt x="14995" y="27382"/>
                    <a:pt x="14943" y="27433"/>
                  </a:cubicBezTo>
                  <a:cubicBezTo>
                    <a:pt x="14712" y="26536"/>
                    <a:pt x="14482" y="25664"/>
                    <a:pt x="14225" y="24766"/>
                  </a:cubicBezTo>
                  <a:cubicBezTo>
                    <a:pt x="13328" y="21689"/>
                    <a:pt x="12328" y="18638"/>
                    <a:pt x="11789" y="15484"/>
                  </a:cubicBezTo>
                  <a:cubicBezTo>
                    <a:pt x="11764" y="15381"/>
                    <a:pt x="11712" y="15279"/>
                    <a:pt x="11610" y="15227"/>
                  </a:cubicBezTo>
                  <a:cubicBezTo>
                    <a:pt x="11661" y="15227"/>
                    <a:pt x="11712" y="15176"/>
                    <a:pt x="11764" y="15150"/>
                  </a:cubicBezTo>
                  <a:cubicBezTo>
                    <a:pt x="14712" y="12048"/>
                    <a:pt x="18277" y="9535"/>
                    <a:pt x="21841" y="7201"/>
                  </a:cubicBezTo>
                  <a:cubicBezTo>
                    <a:pt x="25175" y="4996"/>
                    <a:pt x="28611" y="2970"/>
                    <a:pt x="32021" y="944"/>
                  </a:cubicBezTo>
                  <a:close/>
                  <a:moveTo>
                    <a:pt x="16687" y="41126"/>
                  </a:moveTo>
                  <a:lnTo>
                    <a:pt x="16687" y="41126"/>
                  </a:lnTo>
                  <a:cubicBezTo>
                    <a:pt x="16636" y="41229"/>
                    <a:pt x="16584" y="41306"/>
                    <a:pt x="16559" y="41383"/>
                  </a:cubicBezTo>
                  <a:lnTo>
                    <a:pt x="16431" y="41280"/>
                  </a:lnTo>
                  <a:cubicBezTo>
                    <a:pt x="16533" y="41254"/>
                    <a:pt x="16610" y="41203"/>
                    <a:pt x="16687" y="41126"/>
                  </a:cubicBezTo>
                  <a:close/>
                  <a:moveTo>
                    <a:pt x="32267" y="0"/>
                  </a:moveTo>
                  <a:cubicBezTo>
                    <a:pt x="32210" y="0"/>
                    <a:pt x="32152" y="15"/>
                    <a:pt x="32098" y="47"/>
                  </a:cubicBezTo>
                  <a:cubicBezTo>
                    <a:pt x="28457" y="2201"/>
                    <a:pt x="24816" y="4355"/>
                    <a:pt x="21303" y="6688"/>
                  </a:cubicBezTo>
                  <a:cubicBezTo>
                    <a:pt x="17764" y="9022"/>
                    <a:pt x="14251" y="11509"/>
                    <a:pt x="11302" y="14561"/>
                  </a:cubicBezTo>
                  <a:lnTo>
                    <a:pt x="11199" y="14561"/>
                  </a:lnTo>
                  <a:cubicBezTo>
                    <a:pt x="9199" y="14894"/>
                    <a:pt x="6994" y="15535"/>
                    <a:pt x="5661" y="17150"/>
                  </a:cubicBezTo>
                  <a:cubicBezTo>
                    <a:pt x="4866" y="18125"/>
                    <a:pt x="4481" y="19381"/>
                    <a:pt x="4584" y="20612"/>
                  </a:cubicBezTo>
                  <a:cubicBezTo>
                    <a:pt x="3250" y="20022"/>
                    <a:pt x="1891" y="19484"/>
                    <a:pt x="507" y="19048"/>
                  </a:cubicBezTo>
                  <a:cubicBezTo>
                    <a:pt x="473" y="19038"/>
                    <a:pt x="439" y="19033"/>
                    <a:pt x="406" y="19033"/>
                  </a:cubicBezTo>
                  <a:cubicBezTo>
                    <a:pt x="188" y="19033"/>
                    <a:pt x="1" y="19239"/>
                    <a:pt x="45" y="19484"/>
                  </a:cubicBezTo>
                  <a:cubicBezTo>
                    <a:pt x="584" y="21946"/>
                    <a:pt x="1250" y="24382"/>
                    <a:pt x="1917" y="26818"/>
                  </a:cubicBezTo>
                  <a:cubicBezTo>
                    <a:pt x="1954" y="26986"/>
                    <a:pt x="2100" y="27099"/>
                    <a:pt x="2256" y="27099"/>
                  </a:cubicBezTo>
                  <a:cubicBezTo>
                    <a:pt x="2314" y="27099"/>
                    <a:pt x="2374" y="27083"/>
                    <a:pt x="2430" y="27048"/>
                  </a:cubicBezTo>
                  <a:cubicBezTo>
                    <a:pt x="3532" y="26330"/>
                    <a:pt x="4404" y="25356"/>
                    <a:pt x="5481" y="24612"/>
                  </a:cubicBezTo>
                  <a:cubicBezTo>
                    <a:pt x="5804" y="24397"/>
                    <a:pt x="5621" y="23912"/>
                    <a:pt x="5343" y="23912"/>
                  </a:cubicBezTo>
                  <a:cubicBezTo>
                    <a:pt x="5289" y="23912"/>
                    <a:pt x="5231" y="23930"/>
                    <a:pt x="5174" y="23971"/>
                  </a:cubicBezTo>
                  <a:cubicBezTo>
                    <a:pt x="4199" y="24612"/>
                    <a:pt x="3404" y="25459"/>
                    <a:pt x="2507" y="26151"/>
                  </a:cubicBezTo>
                  <a:cubicBezTo>
                    <a:pt x="1943" y="24100"/>
                    <a:pt x="1378" y="22022"/>
                    <a:pt x="891" y="19945"/>
                  </a:cubicBezTo>
                  <a:lnTo>
                    <a:pt x="891" y="19945"/>
                  </a:lnTo>
                  <a:cubicBezTo>
                    <a:pt x="2122" y="20356"/>
                    <a:pt x="3327" y="20843"/>
                    <a:pt x="4507" y="21381"/>
                  </a:cubicBezTo>
                  <a:cubicBezTo>
                    <a:pt x="4558" y="21407"/>
                    <a:pt x="4609" y="21407"/>
                    <a:pt x="4686" y="21407"/>
                  </a:cubicBezTo>
                  <a:lnTo>
                    <a:pt x="4712" y="21510"/>
                  </a:lnTo>
                  <a:cubicBezTo>
                    <a:pt x="5456" y="25330"/>
                    <a:pt x="8943" y="28484"/>
                    <a:pt x="12276" y="30151"/>
                  </a:cubicBezTo>
                  <a:cubicBezTo>
                    <a:pt x="12302" y="30177"/>
                    <a:pt x="12353" y="30202"/>
                    <a:pt x="12379" y="30202"/>
                  </a:cubicBezTo>
                  <a:cubicBezTo>
                    <a:pt x="12789" y="32331"/>
                    <a:pt x="12969" y="34510"/>
                    <a:pt x="13456" y="36664"/>
                  </a:cubicBezTo>
                  <a:cubicBezTo>
                    <a:pt x="13918" y="38716"/>
                    <a:pt x="14661" y="40921"/>
                    <a:pt x="16431" y="42229"/>
                  </a:cubicBezTo>
                  <a:cubicBezTo>
                    <a:pt x="16492" y="42264"/>
                    <a:pt x="16557" y="42281"/>
                    <a:pt x="16619" y="42281"/>
                  </a:cubicBezTo>
                  <a:cubicBezTo>
                    <a:pt x="16739" y="42281"/>
                    <a:pt x="16850" y="42218"/>
                    <a:pt x="16918" y="42101"/>
                  </a:cubicBezTo>
                  <a:cubicBezTo>
                    <a:pt x="17943" y="40870"/>
                    <a:pt x="17815" y="39049"/>
                    <a:pt x="17610" y="37587"/>
                  </a:cubicBezTo>
                  <a:cubicBezTo>
                    <a:pt x="17302" y="35587"/>
                    <a:pt x="16661" y="33664"/>
                    <a:pt x="16072" y="31741"/>
                  </a:cubicBezTo>
                  <a:cubicBezTo>
                    <a:pt x="15713" y="30536"/>
                    <a:pt x="15405" y="29305"/>
                    <a:pt x="15097" y="28074"/>
                  </a:cubicBezTo>
                  <a:lnTo>
                    <a:pt x="15123" y="28074"/>
                  </a:lnTo>
                  <a:cubicBezTo>
                    <a:pt x="15214" y="28073"/>
                    <a:pt x="15305" y="28073"/>
                    <a:pt x="15396" y="28073"/>
                  </a:cubicBezTo>
                  <a:cubicBezTo>
                    <a:pt x="22250" y="28073"/>
                    <a:pt x="28981" y="29966"/>
                    <a:pt x="35637" y="31485"/>
                  </a:cubicBezTo>
                  <a:cubicBezTo>
                    <a:pt x="36098" y="31715"/>
                    <a:pt x="36585" y="31920"/>
                    <a:pt x="37073" y="32049"/>
                  </a:cubicBezTo>
                  <a:cubicBezTo>
                    <a:pt x="37110" y="32059"/>
                    <a:pt x="37147" y="32064"/>
                    <a:pt x="37183" y="32064"/>
                  </a:cubicBezTo>
                  <a:cubicBezTo>
                    <a:pt x="37417" y="32064"/>
                    <a:pt x="37604" y="31858"/>
                    <a:pt x="37560" y="31613"/>
                  </a:cubicBezTo>
                  <a:cubicBezTo>
                    <a:pt x="37098" y="29382"/>
                    <a:pt x="36765" y="27100"/>
                    <a:pt x="36560" y="24818"/>
                  </a:cubicBezTo>
                  <a:lnTo>
                    <a:pt x="36611" y="24818"/>
                  </a:lnTo>
                  <a:cubicBezTo>
                    <a:pt x="44355" y="23074"/>
                    <a:pt x="39637" y="12201"/>
                    <a:pt x="34842" y="9688"/>
                  </a:cubicBezTo>
                  <a:cubicBezTo>
                    <a:pt x="34149" y="6534"/>
                    <a:pt x="33303" y="3432"/>
                    <a:pt x="32611" y="303"/>
                  </a:cubicBezTo>
                  <a:cubicBezTo>
                    <a:pt x="32611" y="201"/>
                    <a:pt x="32560" y="124"/>
                    <a:pt x="32483" y="73"/>
                  </a:cubicBezTo>
                  <a:cubicBezTo>
                    <a:pt x="32423" y="28"/>
                    <a:pt x="32346" y="0"/>
                    <a:pt x="322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561" name="Google Shape;561;p44"/>
            <p:cNvSpPr/>
            <p:nvPr/>
          </p:nvSpPr>
          <p:spPr>
            <a:xfrm>
              <a:off x="6398807" y="875126"/>
              <a:ext cx="85733" cy="102095"/>
            </a:xfrm>
            <a:custGeom>
              <a:avLst/>
              <a:gdLst/>
              <a:ahLst/>
              <a:cxnLst/>
              <a:rect l="l" t="t" r="r" b="b"/>
              <a:pathLst>
                <a:path w="4805" h="5722" extrusionOk="0">
                  <a:moveTo>
                    <a:pt x="4001" y="1"/>
                  </a:moveTo>
                  <a:cubicBezTo>
                    <a:pt x="3877" y="1"/>
                    <a:pt x="3750" y="55"/>
                    <a:pt x="3639" y="183"/>
                  </a:cubicBezTo>
                  <a:cubicBezTo>
                    <a:pt x="2383" y="1671"/>
                    <a:pt x="1229" y="3235"/>
                    <a:pt x="203" y="4876"/>
                  </a:cubicBezTo>
                  <a:cubicBezTo>
                    <a:pt x="0" y="5319"/>
                    <a:pt x="355" y="5722"/>
                    <a:pt x="742" y="5722"/>
                  </a:cubicBezTo>
                  <a:cubicBezTo>
                    <a:pt x="893" y="5722"/>
                    <a:pt x="1048" y="5661"/>
                    <a:pt x="1177" y="5517"/>
                  </a:cubicBezTo>
                  <a:cubicBezTo>
                    <a:pt x="2126" y="3953"/>
                    <a:pt x="3203" y="2466"/>
                    <a:pt x="4408" y="1055"/>
                  </a:cubicBezTo>
                  <a:cubicBezTo>
                    <a:pt x="4804" y="620"/>
                    <a:pt x="4421" y="1"/>
                    <a:pt x="40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562" name="Google Shape;562;p44"/>
            <p:cNvSpPr/>
            <p:nvPr/>
          </p:nvSpPr>
          <p:spPr>
            <a:xfrm>
              <a:off x="6441201" y="1008071"/>
              <a:ext cx="133926" cy="80309"/>
            </a:xfrm>
            <a:custGeom>
              <a:avLst/>
              <a:gdLst/>
              <a:ahLst/>
              <a:cxnLst/>
              <a:rect l="l" t="t" r="r" b="b"/>
              <a:pathLst>
                <a:path w="7506" h="4501" extrusionOk="0">
                  <a:moveTo>
                    <a:pt x="6655" y="0"/>
                  </a:moveTo>
                  <a:cubicBezTo>
                    <a:pt x="6572" y="0"/>
                    <a:pt x="6483" y="21"/>
                    <a:pt x="6392" y="66"/>
                  </a:cubicBezTo>
                  <a:cubicBezTo>
                    <a:pt x="4392" y="1066"/>
                    <a:pt x="2545" y="2323"/>
                    <a:pt x="571" y="3400"/>
                  </a:cubicBezTo>
                  <a:cubicBezTo>
                    <a:pt x="1" y="3707"/>
                    <a:pt x="312" y="4500"/>
                    <a:pt x="830" y="4500"/>
                  </a:cubicBezTo>
                  <a:cubicBezTo>
                    <a:pt x="918" y="4500"/>
                    <a:pt x="1012" y="4478"/>
                    <a:pt x="1109" y="4425"/>
                  </a:cubicBezTo>
                  <a:cubicBezTo>
                    <a:pt x="3084" y="3374"/>
                    <a:pt x="4930" y="2092"/>
                    <a:pt x="6930" y="1092"/>
                  </a:cubicBezTo>
                  <a:cubicBezTo>
                    <a:pt x="7506" y="804"/>
                    <a:pt x="7183" y="0"/>
                    <a:pt x="66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563" name="Google Shape;563;p44"/>
            <p:cNvSpPr/>
            <p:nvPr/>
          </p:nvSpPr>
          <p:spPr>
            <a:xfrm>
              <a:off x="6477903" y="1186870"/>
              <a:ext cx="132070" cy="52047"/>
            </a:xfrm>
            <a:custGeom>
              <a:avLst/>
              <a:gdLst/>
              <a:ahLst/>
              <a:cxnLst/>
              <a:rect l="l" t="t" r="r" b="b"/>
              <a:pathLst>
                <a:path w="7402" h="2917" extrusionOk="0">
                  <a:moveTo>
                    <a:pt x="779" y="1"/>
                  </a:moveTo>
                  <a:cubicBezTo>
                    <a:pt x="217" y="1"/>
                    <a:pt x="0" y="920"/>
                    <a:pt x="616" y="1148"/>
                  </a:cubicBezTo>
                  <a:cubicBezTo>
                    <a:pt x="2514" y="1841"/>
                    <a:pt x="4412" y="2430"/>
                    <a:pt x="6360" y="2892"/>
                  </a:cubicBezTo>
                  <a:cubicBezTo>
                    <a:pt x="6420" y="2909"/>
                    <a:pt x="6477" y="2917"/>
                    <a:pt x="6531" y="2917"/>
                  </a:cubicBezTo>
                  <a:cubicBezTo>
                    <a:pt x="7134" y="2917"/>
                    <a:pt x="7401" y="1954"/>
                    <a:pt x="6719" y="1789"/>
                  </a:cubicBezTo>
                  <a:cubicBezTo>
                    <a:pt x="4771" y="1328"/>
                    <a:pt x="2873" y="738"/>
                    <a:pt x="1001" y="46"/>
                  </a:cubicBezTo>
                  <a:cubicBezTo>
                    <a:pt x="922" y="15"/>
                    <a:pt x="848" y="1"/>
                    <a:pt x="7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564" name="Google Shape;564;p44"/>
          <p:cNvSpPr txBox="1">
            <a:spLocks noGrp="1"/>
          </p:cNvSpPr>
          <p:nvPr>
            <p:ph type="title" idx="3"/>
          </p:nvPr>
        </p:nvSpPr>
        <p:spPr>
          <a:xfrm>
            <a:off x="3883660" y="4513580"/>
            <a:ext cx="1376680" cy="5543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panose="020B0604020202020204"/>
              <a:buNone/>
            </a:pPr>
            <a:r>
              <a:rPr lang="en-GB" sz="3200" dirty="0"/>
              <a:t>2023</a:t>
            </a:r>
            <a:endParaRPr lang="en-GB" sz="3200" dirty="0"/>
          </a:p>
        </p:txBody>
      </p:sp>
      <p:pic>
        <p:nvPicPr>
          <p:cNvPr id="1026" name="Picture 2" descr="Website UI icon PNG and SVG Free Download"/>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0009" y="847165"/>
            <a:ext cx="1637048" cy="1276124"/>
          </a:xfrm>
          <a:prstGeom prst="rect">
            <a:avLst/>
          </a:prstGeom>
          <a:noFill/>
          <a:extLst>
            <a:ext uri="{909E8E84-426E-40DD-AFC4-6F175D3DCCD1}">
              <a14:hiddenFill xmlns:a14="http://schemas.microsoft.com/office/drawing/2010/main">
                <a:solidFill>
                  <a:srgbClr val="FFFFFF"/>
                </a:solidFill>
              </a14:hiddenFill>
            </a:ext>
          </a:extLst>
        </p:spPr>
      </p:pic>
      <p:sp>
        <p:nvSpPr>
          <p:cNvPr id="3" name="副標題 2"/>
          <p:cNvSpPr>
            <a:spLocks noGrp="1"/>
          </p:cNvSpPr>
          <p:nvPr>
            <p:ph type="subTitle" idx="1"/>
          </p:nvPr>
        </p:nvSpPr>
        <p:spPr/>
        <p:txBody>
          <a:bodyPr/>
          <a:lstStyle/>
          <a:p>
            <a:endParaRPr lang="zh-TW" altLang="en-US"/>
          </a:p>
        </p:txBody>
      </p:sp>
      <p:sp>
        <p:nvSpPr>
          <p:cNvPr id="5" name="副標題 4"/>
          <p:cNvSpPr>
            <a:spLocks noGrp="1"/>
          </p:cNvSpPr>
          <p:nvPr>
            <p:ph type="subTitle" idx="2"/>
          </p:nvPr>
        </p:nvSpPr>
        <p:spPr/>
        <p:txBody>
          <a:bodyPr/>
          <a:lstStyle/>
          <a:p>
            <a:endParaRPr lang="zh-TW" altLang="en-US"/>
          </a:p>
        </p:txBody>
      </p:sp>
      <p:sp>
        <p:nvSpPr>
          <p:cNvPr id="315" name="Google Shape;315;p36"/>
          <p:cNvSpPr txBox="1">
            <a:spLocks noGrp="1"/>
          </p:cNvSpPr>
          <p:nvPr/>
        </p:nvSpPr>
        <p:spPr>
          <a:xfrm>
            <a:off x="2811645" y="2146580"/>
            <a:ext cx="3739200" cy="10002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70000"/>
              </a:lnSpc>
              <a:spcBef>
                <a:spcPts val="0"/>
              </a:spcBef>
              <a:spcAft>
                <a:spcPts val="0"/>
              </a:spcAft>
              <a:buClr>
                <a:schemeClr val="dk1"/>
              </a:buClr>
              <a:buSzPts val="3600"/>
              <a:buFont typeface="Oranienbaum" panose="02000506080000020003"/>
              <a:buNone/>
              <a:defRPr sz="53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1pPr>
            <a:lvl2pPr marR="0" lvl="1" algn="ctr" rtl="0">
              <a:lnSpc>
                <a:spcPct val="100000"/>
              </a:lnSpc>
              <a:spcBef>
                <a:spcPts val="0"/>
              </a:spcBef>
              <a:spcAft>
                <a:spcPts val="0"/>
              </a:spcAft>
              <a:buClr>
                <a:schemeClr val="dk1"/>
              </a:buClr>
              <a:buSzPts val="3600"/>
              <a:buFont typeface="Oranienbaum" panose="02000506080000020003"/>
              <a:buNone/>
              <a:defRPr sz="36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2pPr>
            <a:lvl3pPr marR="0" lvl="2" algn="ctr" rtl="0">
              <a:lnSpc>
                <a:spcPct val="100000"/>
              </a:lnSpc>
              <a:spcBef>
                <a:spcPts val="0"/>
              </a:spcBef>
              <a:spcAft>
                <a:spcPts val="0"/>
              </a:spcAft>
              <a:buClr>
                <a:schemeClr val="dk1"/>
              </a:buClr>
              <a:buSzPts val="3600"/>
              <a:buFont typeface="Oranienbaum" panose="02000506080000020003"/>
              <a:buNone/>
              <a:defRPr sz="36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3pPr>
            <a:lvl4pPr marR="0" lvl="3" algn="ctr" rtl="0">
              <a:lnSpc>
                <a:spcPct val="100000"/>
              </a:lnSpc>
              <a:spcBef>
                <a:spcPts val="0"/>
              </a:spcBef>
              <a:spcAft>
                <a:spcPts val="0"/>
              </a:spcAft>
              <a:buClr>
                <a:schemeClr val="dk1"/>
              </a:buClr>
              <a:buSzPts val="3600"/>
              <a:buFont typeface="Oranienbaum" panose="02000506080000020003"/>
              <a:buNone/>
              <a:defRPr sz="36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4pPr>
            <a:lvl5pPr marR="0" lvl="4" algn="ctr" rtl="0">
              <a:lnSpc>
                <a:spcPct val="100000"/>
              </a:lnSpc>
              <a:spcBef>
                <a:spcPts val="0"/>
              </a:spcBef>
              <a:spcAft>
                <a:spcPts val="0"/>
              </a:spcAft>
              <a:buClr>
                <a:schemeClr val="dk1"/>
              </a:buClr>
              <a:buSzPts val="3600"/>
              <a:buFont typeface="Oranienbaum" panose="02000506080000020003"/>
              <a:buNone/>
              <a:defRPr sz="36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5pPr>
            <a:lvl6pPr marR="0" lvl="5" algn="ctr" rtl="0">
              <a:lnSpc>
                <a:spcPct val="100000"/>
              </a:lnSpc>
              <a:spcBef>
                <a:spcPts val="0"/>
              </a:spcBef>
              <a:spcAft>
                <a:spcPts val="0"/>
              </a:spcAft>
              <a:buClr>
                <a:schemeClr val="dk1"/>
              </a:buClr>
              <a:buSzPts val="3600"/>
              <a:buFont typeface="Oranienbaum" panose="02000506080000020003"/>
              <a:buNone/>
              <a:defRPr sz="36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6pPr>
            <a:lvl7pPr marR="0" lvl="6" algn="ctr" rtl="0">
              <a:lnSpc>
                <a:spcPct val="100000"/>
              </a:lnSpc>
              <a:spcBef>
                <a:spcPts val="0"/>
              </a:spcBef>
              <a:spcAft>
                <a:spcPts val="0"/>
              </a:spcAft>
              <a:buClr>
                <a:schemeClr val="dk1"/>
              </a:buClr>
              <a:buSzPts val="3600"/>
              <a:buFont typeface="Oranienbaum" panose="02000506080000020003"/>
              <a:buNone/>
              <a:defRPr sz="36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7pPr>
            <a:lvl8pPr marR="0" lvl="7" algn="ctr" rtl="0">
              <a:lnSpc>
                <a:spcPct val="100000"/>
              </a:lnSpc>
              <a:spcBef>
                <a:spcPts val="0"/>
              </a:spcBef>
              <a:spcAft>
                <a:spcPts val="0"/>
              </a:spcAft>
              <a:buClr>
                <a:schemeClr val="dk1"/>
              </a:buClr>
              <a:buSzPts val="3600"/>
              <a:buFont typeface="Oranienbaum" panose="02000506080000020003"/>
              <a:buNone/>
              <a:defRPr sz="36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8pPr>
            <a:lvl9pPr marR="0" lvl="8" algn="ctr" rtl="0">
              <a:lnSpc>
                <a:spcPct val="100000"/>
              </a:lnSpc>
              <a:spcBef>
                <a:spcPts val="0"/>
              </a:spcBef>
              <a:spcAft>
                <a:spcPts val="0"/>
              </a:spcAft>
              <a:buClr>
                <a:schemeClr val="dk1"/>
              </a:buClr>
              <a:buSzPts val="3600"/>
              <a:buFont typeface="Oranienbaum" panose="02000506080000020003"/>
              <a:buNone/>
              <a:defRPr sz="36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9pPr>
          </a:lstStyle>
          <a:p>
            <a:pPr marL="0" lvl="0" indent="0" algn="ctr" rtl="0">
              <a:lnSpc>
                <a:spcPct val="100000"/>
              </a:lnSpc>
              <a:spcBef>
                <a:spcPts val="0"/>
              </a:spcBef>
              <a:spcAft>
                <a:spcPts val="0"/>
              </a:spcAft>
              <a:buNone/>
            </a:pPr>
            <a:r>
              <a:rPr lang="zh-TW" altLang="en-US" sz="4000" b="1" dirty="0">
                <a:latin typeface="Microsoft JhengHei" panose="020B0604030504040204" pitchFamily="34" charset="-120"/>
                <a:ea typeface="Microsoft JhengHei" panose="020B0604030504040204" pitchFamily="34" charset="-120"/>
                <a:sym typeface="+mn-ea"/>
              </a:rPr>
              <a:t>使用者介面實作</a:t>
            </a:r>
            <a:br>
              <a:rPr lang="zh-TW" altLang="en-US" sz="4000" dirty="0">
                <a:latin typeface="Microsoft JhengHei" panose="020B0604030504040204" pitchFamily="34" charset="-120"/>
                <a:ea typeface="Microsoft JhengHei" panose="020B0604030504040204" pitchFamily="34" charset="-120"/>
              </a:rPr>
            </a:br>
            <a:br>
              <a:rPr lang="en-US" altLang="zh-TW" sz="4000" dirty="0">
                <a:latin typeface="Microsoft JhengHei" panose="020B0604030504040204" pitchFamily="34" charset="-120"/>
                <a:ea typeface="Microsoft JhengHei" panose="020B0604030504040204" pitchFamily="34" charset="-120"/>
                <a:sym typeface="Pinyon Script"/>
              </a:rPr>
            </a:br>
            <a:endParaRPr sz="2400" dirty="0">
              <a:latin typeface="Microsoft JhengHei" panose="020B0604030504040204" pitchFamily="34" charset="-120"/>
              <a:ea typeface="Microsoft JhengHei" panose="020B0604030504040204" pitchFamily="34" charset="-120"/>
              <a:sym typeface="Oranienbaum" panose="02000506080000020003"/>
            </a:endParaRPr>
          </a:p>
        </p:txBody>
      </p:sp>
      <p:sp>
        <p:nvSpPr>
          <p:cNvPr id="316" name="Google Shape;316;p36"/>
          <p:cNvSpPr txBox="1">
            <a:spLocks noGrp="1"/>
          </p:cNvSpPr>
          <p:nvPr/>
        </p:nvSpPr>
        <p:spPr>
          <a:xfrm>
            <a:off x="3980125" y="954200"/>
            <a:ext cx="1183800" cy="10611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70000"/>
              </a:lnSpc>
              <a:spcBef>
                <a:spcPts val="0"/>
              </a:spcBef>
              <a:spcAft>
                <a:spcPts val="0"/>
              </a:spcAft>
              <a:buClr>
                <a:schemeClr val="dk1"/>
              </a:buClr>
              <a:buSzPts val="3600"/>
              <a:buFont typeface="Oranienbaum" panose="02000506080000020003"/>
              <a:buNone/>
              <a:defRPr sz="53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1pPr>
            <a:lvl2pPr marR="0" lvl="1" algn="ctr" rtl="0">
              <a:lnSpc>
                <a:spcPct val="100000"/>
              </a:lnSpc>
              <a:spcBef>
                <a:spcPts val="0"/>
              </a:spcBef>
              <a:spcAft>
                <a:spcPts val="0"/>
              </a:spcAft>
              <a:buClr>
                <a:schemeClr val="dk1"/>
              </a:buClr>
              <a:buSzPts val="3600"/>
              <a:buFont typeface="Oranienbaum" panose="02000506080000020003"/>
              <a:buNone/>
              <a:defRPr sz="36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2pPr>
            <a:lvl3pPr marR="0" lvl="2" algn="ctr" rtl="0">
              <a:lnSpc>
                <a:spcPct val="100000"/>
              </a:lnSpc>
              <a:spcBef>
                <a:spcPts val="0"/>
              </a:spcBef>
              <a:spcAft>
                <a:spcPts val="0"/>
              </a:spcAft>
              <a:buClr>
                <a:schemeClr val="dk1"/>
              </a:buClr>
              <a:buSzPts val="3600"/>
              <a:buFont typeface="Oranienbaum" panose="02000506080000020003"/>
              <a:buNone/>
              <a:defRPr sz="36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3pPr>
            <a:lvl4pPr marR="0" lvl="3" algn="ctr" rtl="0">
              <a:lnSpc>
                <a:spcPct val="100000"/>
              </a:lnSpc>
              <a:spcBef>
                <a:spcPts val="0"/>
              </a:spcBef>
              <a:spcAft>
                <a:spcPts val="0"/>
              </a:spcAft>
              <a:buClr>
                <a:schemeClr val="dk1"/>
              </a:buClr>
              <a:buSzPts val="3600"/>
              <a:buFont typeface="Oranienbaum" panose="02000506080000020003"/>
              <a:buNone/>
              <a:defRPr sz="36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4pPr>
            <a:lvl5pPr marR="0" lvl="4" algn="ctr" rtl="0">
              <a:lnSpc>
                <a:spcPct val="100000"/>
              </a:lnSpc>
              <a:spcBef>
                <a:spcPts val="0"/>
              </a:spcBef>
              <a:spcAft>
                <a:spcPts val="0"/>
              </a:spcAft>
              <a:buClr>
                <a:schemeClr val="dk1"/>
              </a:buClr>
              <a:buSzPts val="3600"/>
              <a:buFont typeface="Oranienbaum" panose="02000506080000020003"/>
              <a:buNone/>
              <a:defRPr sz="36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5pPr>
            <a:lvl6pPr marR="0" lvl="5" algn="ctr" rtl="0">
              <a:lnSpc>
                <a:spcPct val="100000"/>
              </a:lnSpc>
              <a:spcBef>
                <a:spcPts val="0"/>
              </a:spcBef>
              <a:spcAft>
                <a:spcPts val="0"/>
              </a:spcAft>
              <a:buClr>
                <a:schemeClr val="dk1"/>
              </a:buClr>
              <a:buSzPts val="3600"/>
              <a:buFont typeface="Oranienbaum" panose="02000506080000020003"/>
              <a:buNone/>
              <a:defRPr sz="36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6pPr>
            <a:lvl7pPr marR="0" lvl="6" algn="ctr" rtl="0">
              <a:lnSpc>
                <a:spcPct val="100000"/>
              </a:lnSpc>
              <a:spcBef>
                <a:spcPts val="0"/>
              </a:spcBef>
              <a:spcAft>
                <a:spcPts val="0"/>
              </a:spcAft>
              <a:buClr>
                <a:schemeClr val="dk1"/>
              </a:buClr>
              <a:buSzPts val="3600"/>
              <a:buFont typeface="Oranienbaum" panose="02000506080000020003"/>
              <a:buNone/>
              <a:defRPr sz="36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7pPr>
            <a:lvl8pPr marR="0" lvl="7" algn="ctr" rtl="0">
              <a:lnSpc>
                <a:spcPct val="100000"/>
              </a:lnSpc>
              <a:spcBef>
                <a:spcPts val="0"/>
              </a:spcBef>
              <a:spcAft>
                <a:spcPts val="0"/>
              </a:spcAft>
              <a:buClr>
                <a:schemeClr val="dk1"/>
              </a:buClr>
              <a:buSzPts val="3600"/>
              <a:buFont typeface="Oranienbaum" panose="02000506080000020003"/>
              <a:buNone/>
              <a:defRPr sz="36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8pPr>
            <a:lvl9pPr marR="0" lvl="8" algn="ctr" rtl="0">
              <a:lnSpc>
                <a:spcPct val="100000"/>
              </a:lnSpc>
              <a:spcBef>
                <a:spcPts val="0"/>
              </a:spcBef>
              <a:spcAft>
                <a:spcPts val="0"/>
              </a:spcAft>
              <a:buClr>
                <a:schemeClr val="dk1"/>
              </a:buClr>
              <a:buSzPts val="3600"/>
              <a:buFont typeface="Oranienbaum" panose="02000506080000020003"/>
              <a:buNone/>
              <a:defRPr sz="36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9pPr>
          </a:lstStyle>
          <a:p>
            <a:pPr marL="0" lvl="0" indent="0" algn="ctr" rtl="0">
              <a:spcBef>
                <a:spcPts val="0"/>
              </a:spcBef>
              <a:spcAft>
                <a:spcPts val="0"/>
              </a:spcAft>
              <a:buNone/>
            </a:pPr>
            <a:r>
              <a:rPr lang="en-GB" dirty="0"/>
              <a:t>0</a:t>
            </a:r>
            <a:r>
              <a:rPr lang="en-US" altLang="en-GB" dirty="0"/>
              <a:t>4</a:t>
            </a:r>
            <a:endParaRPr lang="en-US" altLang="en-GB" dirty="0"/>
          </a:p>
        </p:txBody>
      </p:sp>
      <p:grpSp>
        <p:nvGrpSpPr>
          <p:cNvPr id="324" name="Google Shape;324;p36"/>
          <p:cNvGrpSpPr/>
          <p:nvPr/>
        </p:nvGrpSpPr>
        <p:grpSpPr>
          <a:xfrm rot="-5147295">
            <a:off x="7236470" y="3057176"/>
            <a:ext cx="263153" cy="361160"/>
            <a:chOff x="6151609" y="1333970"/>
            <a:chExt cx="201284" cy="346766"/>
          </a:xfrm>
        </p:grpSpPr>
        <p:sp>
          <p:nvSpPr>
            <p:cNvPr id="325" name="Google Shape;325;p36"/>
            <p:cNvSpPr/>
            <p:nvPr/>
          </p:nvSpPr>
          <p:spPr>
            <a:xfrm>
              <a:off x="6151609" y="1333970"/>
              <a:ext cx="81721" cy="97317"/>
            </a:xfrm>
            <a:custGeom>
              <a:avLst/>
              <a:gdLst/>
              <a:ahLst/>
              <a:cxnLst/>
              <a:rect l="l" t="t" r="r" b="b"/>
              <a:pathLst>
                <a:path w="4805" h="5722" extrusionOk="0">
                  <a:moveTo>
                    <a:pt x="4001" y="1"/>
                  </a:moveTo>
                  <a:cubicBezTo>
                    <a:pt x="3877" y="1"/>
                    <a:pt x="3750" y="55"/>
                    <a:pt x="3639" y="183"/>
                  </a:cubicBezTo>
                  <a:cubicBezTo>
                    <a:pt x="2383" y="1671"/>
                    <a:pt x="1229" y="3235"/>
                    <a:pt x="203" y="4876"/>
                  </a:cubicBezTo>
                  <a:cubicBezTo>
                    <a:pt x="0" y="5319"/>
                    <a:pt x="355" y="5722"/>
                    <a:pt x="742" y="5722"/>
                  </a:cubicBezTo>
                  <a:cubicBezTo>
                    <a:pt x="893" y="5722"/>
                    <a:pt x="1048" y="5661"/>
                    <a:pt x="1177" y="5517"/>
                  </a:cubicBezTo>
                  <a:cubicBezTo>
                    <a:pt x="2126" y="3953"/>
                    <a:pt x="3203" y="2466"/>
                    <a:pt x="4408" y="1055"/>
                  </a:cubicBezTo>
                  <a:cubicBezTo>
                    <a:pt x="4804" y="620"/>
                    <a:pt x="4421" y="1"/>
                    <a:pt x="40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36"/>
            <p:cNvSpPr/>
            <p:nvPr/>
          </p:nvSpPr>
          <p:spPr>
            <a:xfrm>
              <a:off x="6192019" y="1460693"/>
              <a:ext cx="127658" cy="76551"/>
            </a:xfrm>
            <a:custGeom>
              <a:avLst/>
              <a:gdLst/>
              <a:ahLst/>
              <a:cxnLst/>
              <a:rect l="l" t="t" r="r" b="b"/>
              <a:pathLst>
                <a:path w="7506" h="4501" extrusionOk="0">
                  <a:moveTo>
                    <a:pt x="6655" y="0"/>
                  </a:moveTo>
                  <a:cubicBezTo>
                    <a:pt x="6572" y="0"/>
                    <a:pt x="6483" y="21"/>
                    <a:pt x="6392" y="66"/>
                  </a:cubicBezTo>
                  <a:cubicBezTo>
                    <a:pt x="4392" y="1066"/>
                    <a:pt x="2545" y="2323"/>
                    <a:pt x="571" y="3400"/>
                  </a:cubicBezTo>
                  <a:cubicBezTo>
                    <a:pt x="1" y="3707"/>
                    <a:pt x="312" y="4500"/>
                    <a:pt x="830" y="4500"/>
                  </a:cubicBezTo>
                  <a:cubicBezTo>
                    <a:pt x="918" y="4500"/>
                    <a:pt x="1012" y="4478"/>
                    <a:pt x="1109" y="4425"/>
                  </a:cubicBezTo>
                  <a:cubicBezTo>
                    <a:pt x="3084" y="3374"/>
                    <a:pt x="4930" y="2092"/>
                    <a:pt x="6930" y="1092"/>
                  </a:cubicBezTo>
                  <a:cubicBezTo>
                    <a:pt x="7506" y="804"/>
                    <a:pt x="7183" y="0"/>
                    <a:pt x="66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36"/>
            <p:cNvSpPr/>
            <p:nvPr/>
          </p:nvSpPr>
          <p:spPr>
            <a:xfrm>
              <a:off x="6227004" y="1631125"/>
              <a:ext cx="125890" cy="49611"/>
            </a:xfrm>
            <a:custGeom>
              <a:avLst/>
              <a:gdLst/>
              <a:ahLst/>
              <a:cxnLst/>
              <a:rect l="l" t="t" r="r" b="b"/>
              <a:pathLst>
                <a:path w="7402" h="2917" extrusionOk="0">
                  <a:moveTo>
                    <a:pt x="779" y="1"/>
                  </a:moveTo>
                  <a:cubicBezTo>
                    <a:pt x="217" y="1"/>
                    <a:pt x="0" y="920"/>
                    <a:pt x="616" y="1148"/>
                  </a:cubicBezTo>
                  <a:cubicBezTo>
                    <a:pt x="2514" y="1841"/>
                    <a:pt x="4412" y="2430"/>
                    <a:pt x="6360" y="2892"/>
                  </a:cubicBezTo>
                  <a:cubicBezTo>
                    <a:pt x="6420" y="2909"/>
                    <a:pt x="6477" y="2917"/>
                    <a:pt x="6531" y="2917"/>
                  </a:cubicBezTo>
                  <a:cubicBezTo>
                    <a:pt x="7134" y="2917"/>
                    <a:pt x="7401" y="1954"/>
                    <a:pt x="6719" y="1789"/>
                  </a:cubicBezTo>
                  <a:cubicBezTo>
                    <a:pt x="4771" y="1328"/>
                    <a:pt x="2873" y="738"/>
                    <a:pt x="1001" y="46"/>
                  </a:cubicBezTo>
                  <a:cubicBezTo>
                    <a:pt x="922" y="15"/>
                    <a:pt x="848" y="1"/>
                    <a:pt x="7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45"/>
          <p:cNvSpPr txBox="1">
            <a:spLocks noGrp="1"/>
          </p:cNvSpPr>
          <p:nvPr>
            <p:ph type="title"/>
          </p:nvPr>
        </p:nvSpPr>
        <p:spPr>
          <a:xfrm>
            <a:off x="720000" y="407209"/>
            <a:ext cx="7704000" cy="6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TW" dirty="0">
                <a:latin typeface="Oranienbaum" panose="02000506080000020003"/>
                <a:ea typeface="Oranienbaum" panose="02000506080000020003"/>
                <a:cs typeface="Oranienbaum" panose="02000506080000020003"/>
                <a:sym typeface="Oranienbaum" panose="02000506080000020003"/>
              </a:rPr>
              <a:t>UI</a:t>
            </a:r>
            <a:endParaRPr dirty="0">
              <a:latin typeface="Oranienbaum" panose="02000506080000020003"/>
              <a:ea typeface="Oranienbaum" panose="02000506080000020003"/>
              <a:cs typeface="Oranienbaum" panose="02000506080000020003"/>
              <a:sym typeface="Oranienbaum" panose="02000506080000020003"/>
            </a:endParaRPr>
          </a:p>
        </p:txBody>
      </p:sp>
      <p:sp>
        <p:nvSpPr>
          <p:cNvPr id="575" name="Google Shape;575;p45"/>
          <p:cNvSpPr/>
          <p:nvPr/>
        </p:nvSpPr>
        <p:spPr>
          <a:xfrm flipH="1">
            <a:off x="2239245" y="1699547"/>
            <a:ext cx="260093" cy="243474"/>
          </a:xfrm>
          <a:custGeom>
            <a:avLst/>
            <a:gdLst/>
            <a:ahLst/>
            <a:cxnLst/>
            <a:rect l="l" t="t" r="r" b="b"/>
            <a:pathLst>
              <a:path w="26731" h="25023" extrusionOk="0">
                <a:moveTo>
                  <a:pt x="13164" y="1"/>
                </a:moveTo>
                <a:cubicBezTo>
                  <a:pt x="13018" y="1"/>
                  <a:pt x="12873" y="3"/>
                  <a:pt x="12728" y="9"/>
                </a:cubicBezTo>
                <a:cubicBezTo>
                  <a:pt x="7109" y="235"/>
                  <a:pt x="2418" y="3759"/>
                  <a:pt x="572" y="9022"/>
                </a:cubicBezTo>
                <a:cubicBezTo>
                  <a:pt x="251" y="9939"/>
                  <a:pt x="144" y="11177"/>
                  <a:pt x="84" y="12022"/>
                </a:cubicBezTo>
                <a:cubicBezTo>
                  <a:pt x="1" y="13022"/>
                  <a:pt x="227" y="14046"/>
                  <a:pt x="382" y="15035"/>
                </a:cubicBezTo>
                <a:cubicBezTo>
                  <a:pt x="441" y="15416"/>
                  <a:pt x="536" y="15773"/>
                  <a:pt x="691" y="16130"/>
                </a:cubicBezTo>
                <a:cubicBezTo>
                  <a:pt x="1048" y="17047"/>
                  <a:pt x="1394" y="18059"/>
                  <a:pt x="1965" y="18880"/>
                </a:cubicBezTo>
                <a:cubicBezTo>
                  <a:pt x="4474" y="22528"/>
                  <a:pt x="8992" y="25022"/>
                  <a:pt x="13452" y="25022"/>
                </a:cubicBezTo>
                <a:cubicBezTo>
                  <a:pt x="15237" y="25022"/>
                  <a:pt x="17012" y="24623"/>
                  <a:pt x="18646" y="23738"/>
                </a:cubicBezTo>
                <a:cubicBezTo>
                  <a:pt x="19694" y="23166"/>
                  <a:pt x="20622" y="22381"/>
                  <a:pt x="21491" y="21595"/>
                </a:cubicBezTo>
                <a:cubicBezTo>
                  <a:pt x="21730" y="21357"/>
                  <a:pt x="21956" y="21119"/>
                  <a:pt x="22170" y="20857"/>
                </a:cubicBezTo>
                <a:cubicBezTo>
                  <a:pt x="25397" y="16892"/>
                  <a:pt x="26730" y="10939"/>
                  <a:pt x="23766" y="6260"/>
                </a:cubicBezTo>
                <a:cubicBezTo>
                  <a:pt x="23266" y="5486"/>
                  <a:pt x="22670" y="4748"/>
                  <a:pt x="22063" y="4045"/>
                </a:cubicBezTo>
                <a:cubicBezTo>
                  <a:pt x="21837" y="3783"/>
                  <a:pt x="21587" y="3545"/>
                  <a:pt x="21325" y="3319"/>
                </a:cubicBezTo>
                <a:cubicBezTo>
                  <a:pt x="19694" y="1985"/>
                  <a:pt x="18503" y="1259"/>
                  <a:pt x="16491" y="545"/>
                </a:cubicBezTo>
                <a:cubicBezTo>
                  <a:pt x="15448" y="165"/>
                  <a:pt x="14284" y="1"/>
                  <a:pt x="131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576" name="Google Shape;576;p45"/>
          <p:cNvSpPr/>
          <p:nvPr/>
        </p:nvSpPr>
        <p:spPr>
          <a:xfrm flipH="1">
            <a:off x="7027538" y="1821284"/>
            <a:ext cx="260093" cy="243474"/>
          </a:xfrm>
          <a:custGeom>
            <a:avLst/>
            <a:gdLst/>
            <a:ahLst/>
            <a:cxnLst/>
            <a:rect l="l" t="t" r="r" b="b"/>
            <a:pathLst>
              <a:path w="26731" h="25023" extrusionOk="0">
                <a:moveTo>
                  <a:pt x="13164" y="1"/>
                </a:moveTo>
                <a:cubicBezTo>
                  <a:pt x="13018" y="1"/>
                  <a:pt x="12873" y="3"/>
                  <a:pt x="12728" y="9"/>
                </a:cubicBezTo>
                <a:cubicBezTo>
                  <a:pt x="7109" y="235"/>
                  <a:pt x="2418" y="3759"/>
                  <a:pt x="572" y="9022"/>
                </a:cubicBezTo>
                <a:cubicBezTo>
                  <a:pt x="251" y="9939"/>
                  <a:pt x="144" y="11177"/>
                  <a:pt x="84" y="12022"/>
                </a:cubicBezTo>
                <a:cubicBezTo>
                  <a:pt x="1" y="13022"/>
                  <a:pt x="227" y="14046"/>
                  <a:pt x="382" y="15035"/>
                </a:cubicBezTo>
                <a:cubicBezTo>
                  <a:pt x="441" y="15416"/>
                  <a:pt x="536" y="15773"/>
                  <a:pt x="691" y="16130"/>
                </a:cubicBezTo>
                <a:cubicBezTo>
                  <a:pt x="1048" y="17047"/>
                  <a:pt x="1394" y="18059"/>
                  <a:pt x="1965" y="18880"/>
                </a:cubicBezTo>
                <a:cubicBezTo>
                  <a:pt x="4474" y="22528"/>
                  <a:pt x="8992" y="25022"/>
                  <a:pt x="13452" y="25022"/>
                </a:cubicBezTo>
                <a:cubicBezTo>
                  <a:pt x="15237" y="25022"/>
                  <a:pt x="17012" y="24623"/>
                  <a:pt x="18646" y="23738"/>
                </a:cubicBezTo>
                <a:cubicBezTo>
                  <a:pt x="19694" y="23166"/>
                  <a:pt x="20622" y="22381"/>
                  <a:pt x="21491" y="21595"/>
                </a:cubicBezTo>
                <a:cubicBezTo>
                  <a:pt x="21730" y="21357"/>
                  <a:pt x="21956" y="21119"/>
                  <a:pt x="22170" y="20857"/>
                </a:cubicBezTo>
                <a:cubicBezTo>
                  <a:pt x="25397" y="16892"/>
                  <a:pt x="26730" y="10939"/>
                  <a:pt x="23766" y="6260"/>
                </a:cubicBezTo>
                <a:cubicBezTo>
                  <a:pt x="23266" y="5486"/>
                  <a:pt x="22670" y="4748"/>
                  <a:pt x="22063" y="4045"/>
                </a:cubicBezTo>
                <a:cubicBezTo>
                  <a:pt x="21837" y="3783"/>
                  <a:pt x="21587" y="3545"/>
                  <a:pt x="21325" y="3319"/>
                </a:cubicBezTo>
                <a:cubicBezTo>
                  <a:pt x="19694" y="1985"/>
                  <a:pt x="18503" y="1259"/>
                  <a:pt x="16491" y="545"/>
                </a:cubicBezTo>
                <a:cubicBezTo>
                  <a:pt x="15448" y="165"/>
                  <a:pt x="14284" y="1"/>
                  <a:pt x="131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pic>
        <p:nvPicPr>
          <p:cNvPr id="2050" name="Picture 2" descr="Python Tutorial: Streamlit | DataCamp"/>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40278" y="2227373"/>
            <a:ext cx="2234615" cy="1307326"/>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1634860" y="2111272"/>
            <a:ext cx="1468864" cy="1468864"/>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2050" name="Picture 2" descr="Python Tutorial: Streamlit | DataCamp"/>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4855" y="407209"/>
            <a:ext cx="1194289" cy="6987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群組 5"/>
          <p:cNvGrpSpPr/>
          <p:nvPr/>
        </p:nvGrpSpPr>
        <p:grpSpPr>
          <a:xfrm>
            <a:off x="6057899" y="1597214"/>
            <a:ext cx="1795183" cy="1949071"/>
            <a:chOff x="6770593" y="1495985"/>
            <a:chExt cx="1795183" cy="1949071"/>
          </a:xfrm>
        </p:grpSpPr>
        <p:pic>
          <p:nvPicPr>
            <p:cNvPr id="3" name="圖片 2"/>
            <p:cNvPicPr>
              <a:picLocks noChangeAspect="1"/>
            </p:cNvPicPr>
            <p:nvPr/>
          </p:nvPicPr>
          <p:blipFill>
            <a:blip r:embed="rId2">
              <a:clrChange>
                <a:clrFrom>
                  <a:srgbClr val="FFFFFF"/>
                </a:clrFrom>
                <a:clrTo>
                  <a:srgbClr val="FFFFFF">
                    <a:alpha val="0"/>
                  </a:srgbClr>
                </a:clrTo>
              </a:clrChange>
            </a:blip>
            <a:stretch>
              <a:fillRect/>
            </a:stretch>
          </p:blipFill>
          <p:spPr>
            <a:xfrm>
              <a:off x="6770593" y="1495985"/>
              <a:ext cx="1795183" cy="1795183"/>
            </a:xfrm>
            <a:prstGeom prst="rect">
              <a:avLst/>
            </a:prstGeom>
          </p:spPr>
        </p:pic>
        <p:sp>
          <p:nvSpPr>
            <p:cNvPr id="5" name="文字方塊 4"/>
            <p:cNvSpPr txBox="1"/>
            <p:nvPr/>
          </p:nvSpPr>
          <p:spPr>
            <a:xfrm>
              <a:off x="6770593" y="3137279"/>
              <a:ext cx="179518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zh-TW" altLang="en-US" sz="1400" b="1"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https://streamlit.io/</a:t>
              </a:r>
              <a:endParaRPr kumimoji="0" lang="zh-TW" altLang="en-US" sz="1400" b="1"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grpSp>
      <p:pic>
        <p:nvPicPr>
          <p:cNvPr id="2054" name="Picture 6" descr="Python - Wik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254" y="1196228"/>
            <a:ext cx="1375522" cy="1375522"/>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p:cNvPicPr>
            <a:picLocks noChangeAspect="1"/>
          </p:cNvPicPr>
          <p:nvPr/>
        </p:nvPicPr>
        <p:blipFill>
          <a:blip r:embed="rId4">
            <a:clrChange>
              <a:clrFrom>
                <a:srgbClr val="FFFFFF"/>
              </a:clrFrom>
              <a:clrTo>
                <a:srgbClr val="FFFFFF">
                  <a:alpha val="0"/>
                </a:srgbClr>
              </a:clrTo>
            </a:clrChange>
          </a:blip>
          <a:stretch>
            <a:fillRect/>
          </a:stretch>
        </p:blipFill>
        <p:spPr>
          <a:xfrm>
            <a:off x="1475254" y="2815270"/>
            <a:ext cx="1375522" cy="8464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2050" name="Picture 2" descr="Python Tutorial: Streamlit | DataCamp"/>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4855" y="407209"/>
            <a:ext cx="1194289" cy="698700"/>
          </a:xfrm>
          <a:prstGeom prst="rect">
            <a:avLst/>
          </a:prstGeom>
          <a:noFill/>
          <a:extLst>
            <a:ext uri="{909E8E84-426E-40DD-AFC4-6F175D3DCCD1}">
              <a14:hiddenFill xmlns:a14="http://schemas.microsoft.com/office/drawing/2010/main">
                <a:solidFill>
                  <a:srgbClr val="FFFFFF"/>
                </a:solidFill>
              </a14:hiddenFill>
            </a:ext>
          </a:extLst>
        </p:spPr>
      </p:pic>
      <p:pic>
        <p:nvPicPr>
          <p:cNvPr id="11" name="圖片 10"/>
          <p:cNvPicPr>
            <a:picLocks noChangeAspect="1"/>
          </p:cNvPicPr>
          <p:nvPr/>
        </p:nvPicPr>
        <p:blipFill>
          <a:blip r:embed="rId2"/>
          <a:stretch>
            <a:fillRect/>
          </a:stretch>
        </p:blipFill>
        <p:spPr>
          <a:xfrm>
            <a:off x="546735" y="2571750"/>
            <a:ext cx="3896289" cy="1804035"/>
          </a:xfrm>
          <a:prstGeom prst="rect">
            <a:avLst/>
          </a:prstGeom>
        </p:spPr>
      </p:pic>
      <p:sp>
        <p:nvSpPr>
          <p:cNvPr id="13" name="文字方塊 12"/>
          <p:cNvSpPr txBox="1"/>
          <p:nvPr/>
        </p:nvSpPr>
        <p:spPr>
          <a:xfrm>
            <a:off x="546734" y="1402199"/>
            <a:ext cx="3896289" cy="1169551"/>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data</a:t>
            </a:r>
            <a:r>
              <a:rPr kumimoji="0" lang="en-US" altLang="zh-TW" sz="14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400" b="0" i="0" u="none" strike="noStrike" kern="0" cap="none" spc="0" normalizeH="0" baseline="0" noProof="0" dirty="0" err="1">
                <a:ln>
                  <a:noFill/>
                </a:ln>
                <a:solidFill>
                  <a:srgbClr val="4EC9B0"/>
                </a:solidFill>
                <a:effectLst/>
                <a:uLnTx/>
                <a:uFillTx/>
                <a:latin typeface="Consolas" panose="020B0609020204030204" pitchFamily="49" charset="0"/>
                <a:cs typeface="Arial" panose="020B0604020202020204"/>
                <a:sym typeface="Arial" panose="020B0604020202020204"/>
              </a:rPr>
              <a:t>pd</a:t>
            </a:r>
            <a:r>
              <a:rPr kumimoji="0" lang="en-US" altLang="zh-TW" sz="1400" b="0" i="0" u="none" strike="noStrike" kern="0" cap="none" spc="0" normalizeH="0" baseline="0" noProof="0" dirty="0" err="1">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400" b="0" i="0" u="none" strike="noStrike" kern="0" cap="none" spc="0" normalizeH="0" baseline="0" noProof="0" dirty="0" err="1">
                <a:ln>
                  <a:noFill/>
                </a:ln>
                <a:solidFill>
                  <a:srgbClr val="4EC9B0"/>
                </a:solidFill>
                <a:effectLst/>
                <a:uLnTx/>
                <a:uFillTx/>
                <a:latin typeface="Consolas" panose="020B0609020204030204" pitchFamily="49" charset="0"/>
                <a:cs typeface="Arial" panose="020B0604020202020204"/>
                <a:sym typeface="Arial" panose="020B0604020202020204"/>
              </a:rPr>
              <a:t>DataFrame</a:t>
            </a:r>
            <a:r>
              <a:rPr kumimoji="0" lang="en-US" altLang="zh-TW" sz="14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4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400" b="0" i="0" u="none" strike="noStrike" kern="0" cap="none" spc="0" normalizeH="0" baseline="0" noProof="0" dirty="0" err="1">
                <a:ln>
                  <a:noFill/>
                </a:ln>
                <a:solidFill>
                  <a:srgbClr val="4EC9B0"/>
                </a:solidFill>
                <a:effectLst/>
                <a:uLnTx/>
                <a:uFillTx/>
                <a:latin typeface="Consolas" panose="020B0609020204030204" pitchFamily="49" charset="0"/>
                <a:cs typeface="Arial" panose="020B0604020202020204"/>
                <a:sym typeface="Arial" panose="020B0604020202020204"/>
              </a:rPr>
              <a:t>np</a:t>
            </a:r>
            <a:r>
              <a:rPr kumimoji="0" lang="en-US" altLang="zh-TW" sz="1400" b="0" i="0" u="none" strike="noStrike" kern="0" cap="none" spc="0" normalizeH="0" baseline="0" noProof="0" dirty="0" err="1">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400" b="0" i="0" u="none" strike="noStrike" kern="0" cap="none" spc="0" normalizeH="0" baseline="0" noProof="0" dirty="0" err="1">
                <a:ln>
                  <a:noFill/>
                </a:ln>
                <a:solidFill>
                  <a:srgbClr val="4EC9B0"/>
                </a:solidFill>
                <a:effectLst/>
                <a:uLnTx/>
                <a:uFillTx/>
                <a:latin typeface="Consolas" panose="020B0609020204030204" pitchFamily="49" charset="0"/>
                <a:cs typeface="Arial" panose="020B0604020202020204"/>
                <a:sym typeface="Arial" panose="020B0604020202020204"/>
              </a:rPr>
              <a:t>random</a:t>
            </a:r>
            <a:r>
              <a:rPr kumimoji="0" lang="en-US" altLang="zh-TW" sz="1400" b="0" i="0" u="none" strike="noStrike" kern="0" cap="none" spc="0" normalizeH="0" baseline="0" noProof="0" dirty="0" err="1">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4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randn</a:t>
            </a:r>
            <a:r>
              <a:rPr kumimoji="0" lang="en-US" altLang="zh-TW" sz="14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400" b="0" i="0" u="none" strike="noStrike" kern="0" cap="none" spc="0" normalizeH="0" baseline="0" noProof="0" dirty="0">
                <a:ln>
                  <a:noFill/>
                </a:ln>
                <a:solidFill>
                  <a:srgbClr val="B5CEA8"/>
                </a:solidFill>
                <a:effectLst/>
                <a:uLnTx/>
                <a:uFillTx/>
                <a:latin typeface="Consolas" panose="020B0609020204030204" pitchFamily="49" charset="0"/>
                <a:cs typeface="Arial" panose="020B0604020202020204"/>
                <a:sym typeface="Arial" panose="020B0604020202020204"/>
              </a:rPr>
              <a:t>20</a:t>
            </a:r>
            <a:r>
              <a:rPr kumimoji="0" lang="en-US" altLang="zh-TW" sz="14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400" b="0" i="0" u="none" strike="noStrike" kern="0" cap="none" spc="0" normalizeH="0" baseline="0" noProof="0" dirty="0">
                <a:ln>
                  <a:noFill/>
                </a:ln>
                <a:solidFill>
                  <a:srgbClr val="B5CEA8"/>
                </a:solidFill>
                <a:effectLst/>
                <a:uLnTx/>
                <a:uFillTx/>
                <a:latin typeface="Consolas" panose="020B0609020204030204" pitchFamily="49" charset="0"/>
                <a:cs typeface="Arial" panose="020B0604020202020204"/>
                <a:sym typeface="Arial" panose="020B0604020202020204"/>
              </a:rPr>
              <a:t>3</a:t>
            </a:r>
            <a:r>
              <a:rPr kumimoji="0" lang="en-US" altLang="zh-TW" sz="14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4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4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columns</a:t>
            </a:r>
            <a:r>
              <a:rPr kumimoji="0" lang="en-US" altLang="zh-TW" sz="14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4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a:t>
            </a:r>
            <a:r>
              <a:rPr kumimoji="0" lang="en-US" altLang="zh-TW" sz="14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4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"B"</a:t>
            </a:r>
            <a:r>
              <a:rPr kumimoji="0" lang="en-US" altLang="zh-TW" sz="14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4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"C"</a:t>
            </a:r>
            <a:r>
              <a:rPr kumimoji="0" lang="en-US" altLang="zh-TW" sz="14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4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br>
              <a:rPr kumimoji="0" lang="en-US" altLang="zh-TW" sz="14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br>
            <a:r>
              <a:rPr kumimoji="0" lang="en-US" altLang="zh-TW" sz="1400" b="0" i="0" u="none" strike="noStrike" kern="0" cap="none" spc="0" normalizeH="0" baseline="0" noProof="0" dirty="0" err="1">
                <a:ln>
                  <a:noFill/>
                </a:ln>
                <a:solidFill>
                  <a:srgbClr val="4EC9B0"/>
                </a:solidFill>
                <a:effectLst/>
                <a:uLnTx/>
                <a:uFillTx/>
                <a:latin typeface="Consolas" panose="020B0609020204030204" pitchFamily="49" charset="0"/>
                <a:cs typeface="Arial" panose="020B0604020202020204"/>
                <a:sym typeface="Arial" panose="020B0604020202020204"/>
              </a:rPr>
              <a:t>st</a:t>
            </a:r>
            <a:r>
              <a:rPr kumimoji="0" lang="en-US" altLang="zh-TW" sz="1400" b="0" i="0" u="none" strike="noStrike" kern="0" cap="none" spc="0" normalizeH="0" baseline="0" noProof="0" dirty="0" err="1">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4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line_chart</a:t>
            </a:r>
            <a:r>
              <a:rPr kumimoji="0" lang="en-US" altLang="zh-TW" sz="14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4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data</a:t>
            </a:r>
            <a:r>
              <a:rPr kumimoji="0" lang="en-US" altLang="zh-TW" sz="14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4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p:txBody>
      </p:sp>
      <p:sp>
        <p:nvSpPr>
          <p:cNvPr id="17" name="文字方塊 16"/>
          <p:cNvSpPr txBox="1"/>
          <p:nvPr/>
        </p:nvSpPr>
        <p:spPr>
          <a:xfrm>
            <a:off x="4571999" y="1402199"/>
            <a:ext cx="4356553" cy="1415772"/>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direct_input</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 </a:t>
            </a:r>
            <a:r>
              <a:rPr kumimoji="0" lang="en-US" altLang="zh-TW" sz="1200" b="0" i="0" u="none" strike="noStrike" kern="0" cap="none" spc="0" normalizeH="0" baseline="0" noProof="0" dirty="0" err="1">
                <a:ln>
                  <a:noFill/>
                </a:ln>
                <a:solidFill>
                  <a:srgbClr val="4EC9B0"/>
                </a:solidFill>
                <a:effectLst/>
                <a:uLnTx/>
                <a:uFillTx/>
                <a:latin typeface="Consolas" panose="020B0609020204030204" pitchFamily="49" charset="0"/>
                <a:cs typeface="Arial" panose="020B0604020202020204"/>
                <a:sym typeface="Arial" panose="020B0604020202020204"/>
              </a:rPr>
              <a:t>st</a:t>
            </a:r>
            <a:r>
              <a:rPr kumimoji="0" lang="en-US" altLang="zh-TW" sz="1200" b="0" i="0" u="none" strike="noStrike" kern="0" cap="none" spc="0" normalizeH="0" baseline="0" noProof="0" dirty="0" err="1">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text_input</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zh-TW" altLang="en-US"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參數</a:t>
            </a:r>
            <a:r>
              <a:rPr kumimoji="0" lang="en-US" altLang="zh-TW"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value</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'0'</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key</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direct_input_a</a:t>
            </a:r>
            <a:r>
              <a:rPr kumimoji="0" lang="en-US" altLang="zh-TW"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a:ln>
                  <a:noFill/>
                </a:ln>
                <a:solidFill>
                  <a:srgbClr val="C586C0"/>
                </a:solidFill>
                <a:effectLst/>
                <a:uLnTx/>
                <a:uFillTx/>
                <a:latin typeface="Consolas" panose="020B0609020204030204" pitchFamily="49" charset="0"/>
                <a:cs typeface="Arial" panose="020B0604020202020204"/>
                <a:sym typeface="Arial" panose="020B0604020202020204"/>
              </a:rPr>
              <a:t>try</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a</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 </a:t>
            </a:r>
            <a:r>
              <a:rPr kumimoji="0" lang="en-US" altLang="zh-TW" sz="1200" b="0" i="0" u="none" strike="noStrike" kern="0" cap="none" spc="0" normalizeH="0" baseline="0" noProof="0" dirty="0">
                <a:ln>
                  <a:noFill/>
                </a:ln>
                <a:solidFill>
                  <a:srgbClr val="4EC9B0"/>
                </a:solidFill>
                <a:effectLst/>
                <a:uLnTx/>
                <a:uFillTx/>
                <a:latin typeface="Consolas" panose="020B0609020204030204" pitchFamily="49" charset="0"/>
                <a:cs typeface="Arial" panose="020B0604020202020204"/>
                <a:sym typeface="Arial" panose="020B0604020202020204"/>
              </a:rPr>
              <a:t>float</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direct_input</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err="1">
                <a:ln>
                  <a:noFill/>
                </a:ln>
                <a:solidFill>
                  <a:srgbClr val="4EC9B0"/>
                </a:solidFill>
                <a:effectLst/>
                <a:uLnTx/>
                <a:uFillTx/>
                <a:latin typeface="Consolas" panose="020B0609020204030204" pitchFamily="49" charset="0"/>
                <a:cs typeface="Arial" panose="020B0604020202020204"/>
                <a:sym typeface="Arial" panose="020B0604020202020204"/>
              </a:rPr>
              <a:t>st</a:t>
            </a:r>
            <a:r>
              <a:rPr kumimoji="0" lang="en-US" altLang="zh-TW" sz="1200" b="0" i="0" u="none" strike="noStrike" kern="0" cap="none" spc="0" normalizeH="0" baseline="0" noProof="0" dirty="0" err="1">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write</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zh-TW" altLang="en-US"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參數</a:t>
            </a:r>
            <a:r>
              <a:rPr kumimoji="0" lang="en-US" altLang="zh-TW"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a:t>
            </a:r>
            <a:r>
              <a:rPr kumimoji="0" lang="zh-TW" altLang="en-US"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的值</a:t>
            </a:r>
            <a:r>
              <a:rPr kumimoji="0" lang="en-US" altLang="zh-TW"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direct_input</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a:ln>
                  <a:noFill/>
                </a:ln>
                <a:solidFill>
                  <a:srgbClr val="C586C0"/>
                </a:solidFill>
                <a:effectLst/>
                <a:uLnTx/>
                <a:uFillTx/>
                <a:latin typeface="Consolas" panose="020B0609020204030204" pitchFamily="49" charset="0"/>
                <a:cs typeface="Arial" panose="020B0604020202020204"/>
                <a:sym typeface="Arial" panose="020B0604020202020204"/>
              </a:rPr>
              <a:t>except</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err="1">
                <a:ln>
                  <a:noFill/>
                </a:ln>
                <a:solidFill>
                  <a:srgbClr val="4EC9B0"/>
                </a:solidFill>
                <a:effectLst/>
                <a:uLnTx/>
                <a:uFillTx/>
                <a:latin typeface="Consolas" panose="020B0609020204030204" pitchFamily="49" charset="0"/>
                <a:cs typeface="Arial" panose="020B0604020202020204"/>
                <a:sym typeface="Arial" panose="020B0604020202020204"/>
              </a:rPr>
              <a:t>ValueError</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err="1">
                <a:ln>
                  <a:noFill/>
                </a:ln>
                <a:solidFill>
                  <a:srgbClr val="4EC9B0"/>
                </a:solidFill>
                <a:effectLst/>
                <a:uLnTx/>
                <a:uFillTx/>
                <a:latin typeface="Consolas" panose="020B0609020204030204" pitchFamily="49" charset="0"/>
                <a:cs typeface="Arial" panose="020B0604020202020204"/>
                <a:sym typeface="Arial" panose="020B0604020202020204"/>
              </a:rPr>
              <a:t>st</a:t>
            </a:r>
            <a:r>
              <a:rPr kumimoji="0" lang="en-US" altLang="zh-TW" sz="1200" b="0" i="0" u="none" strike="noStrike" kern="0" cap="none" spc="0" normalizeH="0" baseline="0" noProof="0" dirty="0" err="1">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error</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'Please input number only!!'</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p:txBody>
      </p:sp>
      <p:pic>
        <p:nvPicPr>
          <p:cNvPr id="20" name="圖片 19"/>
          <p:cNvPicPr>
            <a:picLocks noChangeAspect="1"/>
          </p:cNvPicPr>
          <p:nvPr/>
        </p:nvPicPr>
        <p:blipFill>
          <a:blip r:embed="rId3"/>
          <a:stretch>
            <a:fillRect/>
          </a:stretch>
        </p:blipFill>
        <p:spPr>
          <a:xfrm>
            <a:off x="5124059" y="2997080"/>
            <a:ext cx="1000125" cy="1076325"/>
          </a:xfrm>
          <a:prstGeom prst="rect">
            <a:avLst/>
          </a:prstGeom>
        </p:spPr>
      </p:pic>
      <p:pic>
        <p:nvPicPr>
          <p:cNvPr id="22" name="圖片 21"/>
          <p:cNvPicPr>
            <a:picLocks noChangeAspect="1"/>
          </p:cNvPicPr>
          <p:nvPr/>
        </p:nvPicPr>
        <p:blipFill>
          <a:blip r:embed="rId4"/>
          <a:stretch>
            <a:fillRect/>
          </a:stretch>
        </p:blipFill>
        <p:spPr>
          <a:xfrm>
            <a:off x="6766560" y="2997080"/>
            <a:ext cx="1571434" cy="107632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2050" name="Picture 2" descr="Python Tutorial: Streamlit | DataCamp"/>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4855" y="407209"/>
            <a:ext cx="1194289" cy="698700"/>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335936" y="3346579"/>
            <a:ext cx="40841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2400" b="0" i="0" u="none" strike="noStrike" kern="0" cap="none" spc="0" normalizeH="0" baseline="0" noProof="0" dirty="0">
                <a:ln>
                  <a:noFill/>
                </a:ln>
                <a:solidFill>
                  <a:srgbClr val="000000"/>
                </a:solidFill>
                <a:effectLst/>
                <a:uLnTx/>
                <a:uFillTx/>
                <a:latin typeface="Amasis MT Pro Black" panose="02040A04050005020304" pitchFamily="18" charset="0"/>
                <a:cs typeface="Arial" panose="020B0604020202020204"/>
                <a:sym typeface="Arial" panose="020B0604020202020204"/>
              </a:rPr>
              <a:t>Original language, Crew</a:t>
            </a:r>
            <a:endParaRPr kumimoji="0" lang="en-US" altLang="zh-TW" sz="2400" b="0" i="0" u="none" strike="noStrike" kern="0" cap="none" spc="0" normalizeH="0" baseline="0" noProof="0" dirty="0">
              <a:ln>
                <a:noFill/>
              </a:ln>
              <a:solidFill>
                <a:srgbClr val="000000"/>
              </a:solidFill>
              <a:effectLst/>
              <a:uLnTx/>
              <a:uFillTx/>
              <a:latin typeface="Amasis MT Pro Black" panose="02040A04050005020304" pitchFamily="18" charset="0"/>
              <a:cs typeface="Arial" panose="020B0604020202020204"/>
              <a:sym typeface="Arial" panose="020B0604020202020204"/>
            </a:endParaRPr>
          </a:p>
        </p:txBody>
      </p:sp>
      <p:sp>
        <p:nvSpPr>
          <p:cNvPr id="6" name="文字方塊 5"/>
          <p:cNvSpPr txBox="1"/>
          <p:nvPr/>
        </p:nvSpPr>
        <p:spPr>
          <a:xfrm>
            <a:off x="310659" y="1879996"/>
            <a:ext cx="3664196"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2400" b="0" i="0" u="none" strike="noStrike" kern="0" cap="none" spc="0" normalizeH="0" baseline="0" noProof="0" dirty="0">
                <a:ln>
                  <a:noFill/>
                </a:ln>
                <a:solidFill>
                  <a:srgbClr val="000000"/>
                </a:solidFill>
                <a:effectLst/>
                <a:uLnTx/>
                <a:uFillTx/>
                <a:latin typeface="Amasis MT Pro Black" panose="02040A04050005020304" pitchFamily="18" charset="0"/>
                <a:cs typeface="Arial" panose="020B0604020202020204"/>
                <a:sym typeface="Arial" panose="020B0604020202020204"/>
              </a:rPr>
              <a:t>Cast, Budget, Runtime</a:t>
            </a:r>
            <a:endParaRPr kumimoji="0" lang="en-US" altLang="zh-TW" sz="2400" b="0" i="0" u="none" strike="noStrike" kern="0" cap="none" spc="0" normalizeH="0" baseline="0" noProof="0" dirty="0">
              <a:ln>
                <a:noFill/>
              </a:ln>
              <a:solidFill>
                <a:srgbClr val="000000"/>
              </a:solidFill>
              <a:effectLst/>
              <a:uLnTx/>
              <a:uFillTx/>
              <a:latin typeface="Amasis MT Pro Black" panose="02040A04050005020304" pitchFamily="18" charset="0"/>
              <a:cs typeface="Arial" panose="020B0604020202020204"/>
              <a:sym typeface="Arial" panose="020B0604020202020204"/>
            </a:endParaRPr>
          </a:p>
        </p:txBody>
      </p:sp>
      <p:sp>
        <p:nvSpPr>
          <p:cNvPr id="7" name="文字方塊 6"/>
          <p:cNvSpPr txBox="1"/>
          <p:nvPr/>
        </p:nvSpPr>
        <p:spPr>
          <a:xfrm>
            <a:off x="5230103" y="1879996"/>
            <a:ext cx="267879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2400" b="0" i="0" u="none" strike="noStrike" kern="0" cap="none" spc="0" normalizeH="0" baseline="0" noProof="0" dirty="0">
                <a:ln>
                  <a:noFill/>
                </a:ln>
                <a:solidFill>
                  <a:srgbClr val="000000"/>
                </a:solidFill>
                <a:effectLst/>
                <a:uLnTx/>
                <a:uFillTx/>
                <a:latin typeface="Amasis MT Pro Black" panose="02040A04050005020304" pitchFamily="18" charset="0"/>
                <a:cs typeface="Arial" panose="020B0604020202020204"/>
                <a:sym typeface="Arial" panose="020B0604020202020204"/>
              </a:rPr>
              <a:t>Natural number</a:t>
            </a:r>
            <a:endParaRPr kumimoji="0" lang="en-US" altLang="zh-TW" sz="2400" b="0" i="0" u="none" strike="noStrike" kern="0" cap="none" spc="0" normalizeH="0" baseline="0" noProof="0" dirty="0">
              <a:ln>
                <a:noFill/>
              </a:ln>
              <a:solidFill>
                <a:srgbClr val="000000"/>
              </a:solidFill>
              <a:effectLst/>
              <a:uLnTx/>
              <a:uFillTx/>
              <a:latin typeface="Amasis MT Pro Black" panose="02040A04050005020304" pitchFamily="18" charset="0"/>
              <a:cs typeface="Arial" panose="020B0604020202020204"/>
              <a:sym typeface="Arial" panose="020B0604020202020204"/>
            </a:endParaRPr>
          </a:p>
        </p:txBody>
      </p:sp>
      <p:cxnSp>
        <p:nvCxnSpPr>
          <p:cNvPr id="9" name="直線單箭頭接點 8"/>
          <p:cNvCxnSpPr/>
          <p:nvPr/>
        </p:nvCxnSpPr>
        <p:spPr>
          <a:xfrm flipV="1">
            <a:off x="4201037" y="2110827"/>
            <a:ext cx="802884" cy="1"/>
          </a:xfrm>
          <a:prstGeom prst="straightConnector1">
            <a:avLst/>
          </a:prstGeom>
          <a:ln w="127000">
            <a:solidFill>
              <a:schemeClr val="accent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V="1">
            <a:off x="4366260" y="3577410"/>
            <a:ext cx="802884" cy="1"/>
          </a:xfrm>
          <a:prstGeom prst="straightConnector1">
            <a:avLst/>
          </a:prstGeom>
          <a:ln w="127000">
            <a:solidFill>
              <a:schemeClr val="accent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5230103" y="3282076"/>
            <a:ext cx="267879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2400" b="0" i="0" u="none" strike="noStrike" kern="0" cap="none" spc="0" normalizeH="0" baseline="0" noProof="0" dirty="0">
                <a:ln>
                  <a:noFill/>
                </a:ln>
                <a:solidFill>
                  <a:srgbClr val="000000"/>
                </a:solidFill>
                <a:effectLst/>
                <a:uLnTx/>
                <a:uFillTx/>
                <a:latin typeface="Amasis MT Pro Black" panose="02040A04050005020304" pitchFamily="18" charset="0"/>
                <a:cs typeface="Arial" panose="020B0604020202020204"/>
                <a:sym typeface="Arial" panose="020B0604020202020204"/>
              </a:rPr>
              <a:t>List</a:t>
            </a:r>
            <a:endParaRPr kumimoji="0" lang="en-US" altLang="zh-TW" sz="2400" b="0" i="0" u="none" strike="noStrike" kern="0" cap="none" spc="0" normalizeH="0" baseline="0" noProof="0" dirty="0">
              <a:ln>
                <a:noFill/>
              </a:ln>
              <a:solidFill>
                <a:srgbClr val="000000"/>
              </a:solidFill>
              <a:effectLst/>
              <a:uLnTx/>
              <a:uFillTx/>
              <a:latin typeface="Amasis MT Pro Black" panose="02040A04050005020304" pitchFamily="18" charset="0"/>
              <a:cs typeface="Arial" panose="020B0604020202020204"/>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randombar(horizontal)">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2050" name="Picture 2" descr="Python Tutorial: Streamlit | DataCamp"/>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4855" y="407209"/>
            <a:ext cx="1194289" cy="6987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p:cNvSpPr txBox="1"/>
          <p:nvPr/>
        </p:nvSpPr>
        <p:spPr>
          <a:xfrm>
            <a:off x="223599" y="1489262"/>
            <a:ext cx="4637962" cy="2970044"/>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100" b="0" i="0" u="none" strike="noStrike" kern="0" cap="none" spc="0" normalizeH="0" baseline="0" noProof="0" dirty="0" err="1">
                <a:ln>
                  <a:noFill/>
                </a:ln>
                <a:solidFill>
                  <a:srgbClr val="4EC9B0"/>
                </a:solidFill>
                <a:effectLst/>
                <a:uLnTx/>
                <a:uFillTx/>
                <a:latin typeface="Consolas" panose="020B0609020204030204" pitchFamily="49" charset="0"/>
                <a:cs typeface="Arial" panose="020B0604020202020204"/>
                <a:sym typeface="Arial" panose="020B0604020202020204"/>
              </a:rPr>
              <a:t>st</a:t>
            </a:r>
            <a:r>
              <a:rPr kumimoji="0" lang="en-US" altLang="zh-TW" sz="1100" b="0" i="0" u="none" strike="noStrike" kern="0" cap="none" spc="0" normalizeH="0" baseline="0" noProof="0" dirty="0" err="1">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markdown</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 </a:t>
            </a:r>
            <a:r>
              <a:rPr kumimoji="0" lang="zh-TW" altLang="en-US"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TMDB Box Office Prediction"</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100" b="0" i="0" u="none" strike="noStrike" kern="0" cap="none" spc="0" normalizeH="0" baseline="0" noProof="0" dirty="0">
                <a:ln>
                  <a:noFill/>
                </a:ln>
                <a:solidFill>
                  <a:srgbClr val="6A9955"/>
                </a:solidFill>
                <a:effectLst/>
                <a:uLnTx/>
                <a:uFillTx/>
                <a:latin typeface="Consolas" panose="020B0609020204030204" pitchFamily="49" charset="0"/>
                <a:cs typeface="Arial" panose="020B0604020202020204"/>
                <a:sym typeface="Arial" panose="020B0604020202020204"/>
              </a:rPr>
              <a:t>#------------------------------------------------------</a:t>
            </a:r>
            <a:endPar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100" b="0" i="0" u="none" strike="noStrike" kern="0" cap="none" spc="0" normalizeH="0" baseline="0" noProof="0" dirty="0">
                <a:ln>
                  <a:noFill/>
                </a:ln>
                <a:solidFill>
                  <a:srgbClr val="6A9955"/>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err="1">
                <a:ln>
                  <a:noFill/>
                </a:ln>
                <a:solidFill>
                  <a:srgbClr val="6A9955"/>
                </a:solidFill>
                <a:effectLst/>
                <a:uLnTx/>
                <a:uFillTx/>
                <a:latin typeface="Consolas" panose="020B0609020204030204" pitchFamily="49" charset="0"/>
                <a:cs typeface="Arial" panose="020B0604020202020204"/>
                <a:sym typeface="Arial" panose="020B0604020202020204"/>
              </a:rPr>
              <a:t>Introducation</a:t>
            </a:r>
            <a:endPar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100" b="0" i="0" u="none" strike="noStrike" kern="0" cap="none" spc="0" normalizeH="0" baseline="0" noProof="0" dirty="0" err="1">
                <a:ln>
                  <a:noFill/>
                </a:ln>
                <a:solidFill>
                  <a:srgbClr val="4EC9B0"/>
                </a:solidFill>
                <a:effectLst/>
                <a:uLnTx/>
                <a:uFillTx/>
                <a:latin typeface="Consolas" panose="020B0609020204030204" pitchFamily="49" charset="0"/>
                <a:cs typeface="Arial" panose="020B0604020202020204"/>
                <a:sym typeface="Arial" panose="020B0604020202020204"/>
              </a:rPr>
              <a:t>st</a:t>
            </a:r>
            <a:r>
              <a:rPr kumimoji="0" lang="en-US" altLang="zh-TW" sz="1100" b="0" i="0" u="none" strike="noStrike" kern="0" cap="none" spc="0" normalizeH="0" baseline="0" noProof="0" dirty="0" err="1">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markdown</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 **</a:t>
            </a:r>
            <a:r>
              <a:rPr kumimoji="0" lang="zh-TW" altLang="en-US"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Introducation</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100" b="0" i="0" u="none" strike="noStrike" kern="0" cap="none" spc="0" normalizeH="0" baseline="0" noProof="0" dirty="0">
                <a:ln>
                  <a:noFill/>
                </a:ln>
                <a:solidFill>
                  <a:srgbClr val="6A9955"/>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err="1">
                <a:ln>
                  <a:noFill/>
                </a:ln>
                <a:solidFill>
                  <a:srgbClr val="6A9955"/>
                </a:solidFill>
                <a:effectLst/>
                <a:uLnTx/>
                <a:uFillTx/>
                <a:latin typeface="Consolas" panose="020B0609020204030204" pitchFamily="49" charset="0"/>
                <a:cs typeface="Arial" panose="020B0604020202020204"/>
                <a:sym typeface="Arial" panose="020B0604020202020204"/>
              </a:rPr>
              <a:t>Introducation</a:t>
            </a:r>
            <a:r>
              <a:rPr kumimoji="0" lang="en-US" altLang="zh-TW" sz="1100" b="0" i="0" u="none" strike="noStrike" kern="0" cap="none" spc="0" normalizeH="0" baseline="0" noProof="0" dirty="0">
                <a:ln>
                  <a:noFill/>
                </a:ln>
                <a:solidFill>
                  <a:srgbClr val="6A9955"/>
                </a:solidFill>
                <a:effectLst/>
                <a:uLnTx/>
                <a:uFillTx/>
                <a:latin typeface="Consolas" panose="020B0609020204030204" pitchFamily="49" charset="0"/>
                <a:cs typeface="Arial" panose="020B0604020202020204"/>
                <a:sym typeface="Arial" panose="020B0604020202020204"/>
              </a:rPr>
              <a:t> Text</a:t>
            </a:r>
            <a:endPar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1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intro_text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endPar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&amp;</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nbsp</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 &amp;</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nbsp</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 &amp;</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nbsp</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 &amp;</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nbsp</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 Welcome to our </a:t>
            </a:r>
            <a:endPar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Box Office Prediction website! ,…………</a:t>
            </a:r>
            <a:endPar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endPar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100" b="0" i="0" u="none" strike="noStrike" kern="0" cap="none" spc="0" normalizeH="0" baseline="0" noProof="0" dirty="0">
                <a:ln>
                  <a:noFill/>
                </a:ln>
                <a:solidFill>
                  <a:srgbClr val="6A9955"/>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err="1">
                <a:ln>
                  <a:noFill/>
                </a:ln>
                <a:solidFill>
                  <a:srgbClr val="6A9955"/>
                </a:solidFill>
                <a:effectLst/>
                <a:uLnTx/>
                <a:uFillTx/>
                <a:latin typeface="Consolas" panose="020B0609020204030204" pitchFamily="49" charset="0"/>
                <a:cs typeface="Arial" panose="020B0604020202020204"/>
                <a:sym typeface="Arial" panose="020B0604020202020204"/>
              </a:rPr>
              <a:t>Introducation</a:t>
            </a:r>
            <a:r>
              <a:rPr kumimoji="0" lang="en-US" altLang="zh-TW" sz="1100" b="0" i="0" u="none" strike="noStrike" kern="0" cap="none" spc="0" normalizeH="0" baseline="0" noProof="0" dirty="0">
                <a:ln>
                  <a:noFill/>
                </a:ln>
                <a:solidFill>
                  <a:srgbClr val="6A9955"/>
                </a:solidFill>
                <a:effectLst/>
                <a:uLnTx/>
                <a:uFillTx/>
                <a:latin typeface="Consolas" panose="020B0609020204030204" pitchFamily="49" charset="0"/>
                <a:cs typeface="Arial" panose="020B0604020202020204"/>
                <a:sym typeface="Arial" panose="020B0604020202020204"/>
              </a:rPr>
              <a:t> form</a:t>
            </a:r>
            <a:endPar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1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styled_text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 </a:t>
            </a:r>
            <a:r>
              <a:rPr kumimoji="0" lang="en-US" altLang="zh-TW" sz="1100" b="0" i="0" u="none" strike="noStrike" kern="0" cap="none" spc="0" normalizeH="0" baseline="0" noProof="0" dirty="0">
                <a:ln>
                  <a:noFill/>
                </a:ln>
                <a:solidFill>
                  <a:srgbClr val="569CD6"/>
                </a:solidFill>
                <a:effectLst/>
                <a:uLnTx/>
                <a:uFillTx/>
                <a:latin typeface="Consolas" panose="020B0609020204030204" pitchFamily="49" charset="0"/>
                <a:cs typeface="Arial" panose="020B0604020202020204"/>
                <a:sym typeface="Arial" panose="020B0604020202020204"/>
              </a:rPr>
              <a:t>f</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endPar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&lt;div style='border: 10px solid #B2EBF2; </a:t>
            </a:r>
            <a:endPar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padding: 15px; border-radius: 20px; text-align: justify;'&gt;</a:t>
            </a:r>
            <a:endPar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569CD6"/>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intro_text</a:t>
            </a:r>
            <a:r>
              <a:rPr kumimoji="0" lang="en-US" altLang="zh-TW" sz="1100" b="0" i="0" u="none" strike="noStrike" kern="0" cap="none" spc="0" normalizeH="0" baseline="0" noProof="0" dirty="0">
                <a:ln>
                  <a:noFill/>
                </a:ln>
                <a:solidFill>
                  <a:srgbClr val="569CD6"/>
                </a:solidFill>
                <a:effectLst/>
                <a:uLnTx/>
                <a:uFillTx/>
                <a:latin typeface="Consolas" panose="020B0609020204030204" pitchFamily="49" charset="0"/>
                <a:cs typeface="Arial" panose="020B0604020202020204"/>
                <a:sym typeface="Arial" panose="020B0604020202020204"/>
              </a:rPr>
              <a:t>}</a:t>
            </a:r>
            <a:endPar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&lt;/div&gt;</a:t>
            </a:r>
            <a:endPar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endPar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100" b="0" i="0" u="none" strike="noStrike" kern="0" cap="none" spc="0" normalizeH="0" baseline="0" noProof="0" dirty="0" err="1">
                <a:ln>
                  <a:noFill/>
                </a:ln>
                <a:solidFill>
                  <a:srgbClr val="4EC9B0"/>
                </a:solidFill>
                <a:effectLst/>
                <a:uLnTx/>
                <a:uFillTx/>
                <a:latin typeface="Consolas" panose="020B0609020204030204" pitchFamily="49" charset="0"/>
                <a:cs typeface="Arial" panose="020B0604020202020204"/>
                <a:sym typeface="Arial" panose="020B0604020202020204"/>
              </a:rPr>
              <a:t>st</a:t>
            </a:r>
            <a:r>
              <a:rPr kumimoji="0" lang="en-US" altLang="zh-TW" sz="1100" b="0" i="0" u="none" strike="noStrike" kern="0" cap="none" spc="0" normalizeH="0" baseline="0" noProof="0" dirty="0" err="1">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markdown</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styled_text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unsafe_allow_html</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569CD6"/>
                </a:solidFill>
                <a:effectLst/>
                <a:uLnTx/>
                <a:uFillTx/>
                <a:latin typeface="Consolas" panose="020B0609020204030204" pitchFamily="49" charset="0"/>
                <a:cs typeface="Arial" panose="020B0604020202020204"/>
                <a:sym typeface="Arial" panose="020B0604020202020204"/>
              </a:rPr>
              <a:t>True</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p:txBody>
      </p:sp>
      <p:pic>
        <p:nvPicPr>
          <p:cNvPr id="7" name="圖片 6"/>
          <p:cNvPicPr>
            <a:picLocks noChangeAspect="1"/>
          </p:cNvPicPr>
          <p:nvPr/>
        </p:nvPicPr>
        <p:blipFill>
          <a:blip r:embed="rId2"/>
          <a:stretch>
            <a:fillRect/>
          </a:stretch>
        </p:blipFill>
        <p:spPr>
          <a:xfrm>
            <a:off x="4861561" y="2065494"/>
            <a:ext cx="4269983" cy="18130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2050" name="Picture 2" descr="Python Tutorial: Streamlit | DataCamp"/>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4855" y="407209"/>
            <a:ext cx="1194289" cy="69870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a:off x="289560" y="1496839"/>
            <a:ext cx="4213860" cy="2677656"/>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a:ln>
                  <a:noFill/>
                </a:ln>
                <a:solidFill>
                  <a:srgbClr val="6A9955"/>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err="1">
                <a:ln>
                  <a:noFill/>
                </a:ln>
                <a:solidFill>
                  <a:srgbClr val="6A9955"/>
                </a:solidFill>
                <a:effectLst/>
                <a:uLnTx/>
                <a:uFillTx/>
                <a:latin typeface="Consolas" panose="020B0609020204030204" pitchFamily="49" charset="0"/>
                <a:cs typeface="Arial" panose="020B0604020202020204"/>
                <a:sym typeface="Arial" panose="020B0604020202020204"/>
              </a:rPr>
              <a:t>Moive</a:t>
            </a:r>
            <a:r>
              <a:rPr kumimoji="0" lang="en-US" altLang="zh-TW" sz="1200" b="0" i="0" u="none" strike="noStrike" kern="0" cap="none" spc="0" normalizeH="0" baseline="0" noProof="0" dirty="0">
                <a:ln>
                  <a:noFill/>
                </a:ln>
                <a:solidFill>
                  <a:srgbClr val="6A9955"/>
                </a:solidFill>
                <a:effectLst/>
                <a:uLnTx/>
                <a:uFillTx/>
                <a:latin typeface="Consolas" panose="020B0609020204030204" pitchFamily="49" charset="0"/>
                <a:cs typeface="Arial" panose="020B0604020202020204"/>
                <a:sym typeface="Arial" panose="020B0604020202020204"/>
              </a:rPr>
              <a:t> background</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err="1">
                <a:ln>
                  <a:noFill/>
                </a:ln>
                <a:solidFill>
                  <a:srgbClr val="4EC9B0"/>
                </a:solidFill>
                <a:effectLst/>
                <a:uLnTx/>
                <a:uFillTx/>
                <a:latin typeface="Consolas" panose="020B0609020204030204" pitchFamily="49" charset="0"/>
                <a:cs typeface="Arial" panose="020B0604020202020204"/>
                <a:sym typeface="Arial" panose="020B0604020202020204"/>
              </a:rPr>
              <a:t>st</a:t>
            </a:r>
            <a:r>
              <a:rPr kumimoji="0" lang="en-US" altLang="zh-TW" sz="1200" b="0" i="0" u="none" strike="noStrike" kern="0" cap="none" spc="0" normalizeH="0" baseline="0" noProof="0" dirty="0" err="1">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markdown</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 **</a:t>
            </a:r>
            <a:r>
              <a:rPr kumimoji="0" lang="zh-TW" altLang="en-US"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Moive</a:t>
            </a:r>
            <a:r>
              <a:rPr kumimoji="0" lang="en-US" altLang="zh-TW"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 background**"</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b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br>
            <a:r>
              <a:rPr kumimoji="0" lang="en-US" altLang="zh-TW" sz="1200" b="0" i="0" u="none" strike="noStrike" kern="0" cap="none" spc="0" normalizeH="0" baseline="0" noProof="0" dirty="0">
                <a:ln>
                  <a:noFill/>
                </a:ln>
                <a:solidFill>
                  <a:srgbClr val="6A9955"/>
                </a:solidFill>
                <a:effectLst/>
                <a:uLnTx/>
                <a:uFillTx/>
                <a:latin typeface="Consolas" panose="020B0609020204030204" pitchFamily="49" charset="0"/>
                <a:cs typeface="Arial" panose="020B0604020202020204"/>
                <a:sym typeface="Arial" panose="020B0604020202020204"/>
              </a:rPr>
              <a:t>####===================</a:t>
            </a:r>
            <a:r>
              <a:rPr kumimoji="0" lang="zh-TW" altLang="en-US" sz="1200" b="0" i="0" u="none" strike="noStrike" kern="0" cap="none" spc="0" normalizeH="0" baseline="0" noProof="0" dirty="0">
                <a:ln>
                  <a:noFill/>
                </a:ln>
                <a:solidFill>
                  <a:srgbClr val="6A9955"/>
                </a:solidFill>
                <a:effectLst/>
                <a:uLnTx/>
                <a:uFillTx/>
                <a:latin typeface="Consolas" panose="020B0609020204030204" pitchFamily="49" charset="0"/>
                <a:cs typeface="Arial" panose="020B0604020202020204"/>
                <a:sym typeface="Arial" panose="020B0604020202020204"/>
              </a:rPr>
              <a:t>輸入</a:t>
            </a:r>
            <a:r>
              <a:rPr kumimoji="0" lang="en-US" altLang="zh-TW" sz="1200" b="0" i="0" u="none" strike="noStrike" kern="0" cap="none" spc="0" normalizeH="0" baseline="0" noProof="0" dirty="0">
                <a:ln>
                  <a:noFill/>
                </a:ln>
                <a:solidFill>
                  <a:srgbClr val="6A9955"/>
                </a:solidFill>
                <a:effectLst/>
                <a:uLnTx/>
                <a:uFillTx/>
                <a:latin typeface="Consolas" panose="020B0609020204030204" pitchFamily="49" charset="0"/>
                <a:cs typeface="Arial" panose="020B0604020202020204"/>
                <a:sym typeface="Arial" panose="020B0604020202020204"/>
              </a:rPr>
              <a:t>Runtime==============</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err="1">
                <a:ln>
                  <a:noFill/>
                </a:ln>
                <a:solidFill>
                  <a:srgbClr val="4EC9B0"/>
                </a:solidFill>
                <a:effectLst/>
                <a:uLnTx/>
                <a:uFillTx/>
                <a:latin typeface="Consolas" panose="020B0609020204030204" pitchFamily="49" charset="0"/>
                <a:cs typeface="Arial" panose="020B0604020202020204"/>
                <a:sym typeface="Arial" panose="020B0604020202020204"/>
              </a:rPr>
              <a:t>st</a:t>
            </a:r>
            <a:r>
              <a:rPr kumimoji="0" lang="en-US" altLang="zh-TW" sz="1200" b="0" i="0" u="none" strike="noStrike" kern="0" cap="none" spc="0" normalizeH="0" baseline="0" noProof="0" dirty="0" err="1">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markdown</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 Runtime"</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Runtime</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 </a:t>
            </a:r>
            <a:r>
              <a:rPr kumimoji="0" lang="en-US" altLang="zh-TW" sz="1200" b="0" i="0" u="none" strike="noStrike" kern="0" cap="none" spc="0" normalizeH="0" baseline="0" noProof="0" dirty="0" err="1">
                <a:ln>
                  <a:noFill/>
                </a:ln>
                <a:solidFill>
                  <a:srgbClr val="4EC9B0"/>
                </a:solidFill>
                <a:effectLst/>
                <a:uLnTx/>
                <a:uFillTx/>
                <a:latin typeface="Consolas" panose="020B0609020204030204" pitchFamily="49" charset="0"/>
                <a:cs typeface="Arial" panose="020B0604020202020204"/>
                <a:sym typeface="Arial" panose="020B0604020202020204"/>
              </a:rPr>
              <a:t>st</a:t>
            </a:r>
            <a:r>
              <a:rPr kumimoji="0" lang="en-US" altLang="zh-TW" sz="1200" b="0" i="0" u="none" strike="noStrike" kern="0" cap="none" spc="0" normalizeH="0" baseline="0" noProof="0" dirty="0" err="1">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number_input</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value</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B5CEA8"/>
                </a:solidFill>
                <a:effectLst/>
                <a:uLnTx/>
                <a:uFillTx/>
                <a:latin typeface="Consolas" panose="020B0609020204030204" pitchFamily="49" charset="0"/>
                <a:cs typeface="Arial" panose="020B0604020202020204"/>
                <a:sym typeface="Arial" panose="020B0604020202020204"/>
              </a:rPr>
              <a:t>0</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b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br>
            <a:r>
              <a:rPr kumimoji="0" lang="en-US" altLang="zh-TW" sz="1200" b="0" i="0" u="none" strike="noStrike" kern="0" cap="none" spc="0" normalizeH="0" baseline="0" noProof="0" dirty="0" err="1">
                <a:ln>
                  <a:noFill/>
                </a:ln>
                <a:solidFill>
                  <a:srgbClr val="4EC9B0"/>
                </a:solidFill>
                <a:effectLst/>
                <a:uLnTx/>
                <a:uFillTx/>
                <a:latin typeface="Consolas" panose="020B0609020204030204" pitchFamily="49" charset="0"/>
                <a:cs typeface="Arial" panose="020B0604020202020204"/>
                <a:sym typeface="Arial" panose="020B0604020202020204"/>
              </a:rPr>
              <a:t>st</a:t>
            </a:r>
            <a:r>
              <a:rPr kumimoji="0" lang="en-US" altLang="zh-TW" sz="1200" b="0" i="0" u="none" strike="noStrike" kern="0" cap="none" spc="0" normalizeH="0" baseline="0" noProof="0" dirty="0" err="1">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markdown</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 Budget"</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Budget</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 </a:t>
            </a:r>
            <a:r>
              <a:rPr kumimoji="0" lang="en-US" altLang="zh-TW" sz="1200" b="0" i="0" u="none" strike="noStrike" kern="0" cap="none" spc="0" normalizeH="0" baseline="0" noProof="0" dirty="0" err="1">
                <a:ln>
                  <a:noFill/>
                </a:ln>
                <a:solidFill>
                  <a:srgbClr val="4EC9B0"/>
                </a:solidFill>
                <a:effectLst/>
                <a:uLnTx/>
                <a:uFillTx/>
                <a:latin typeface="Consolas" panose="020B0609020204030204" pitchFamily="49" charset="0"/>
                <a:cs typeface="Arial" panose="020B0604020202020204"/>
                <a:sym typeface="Arial" panose="020B0604020202020204"/>
              </a:rPr>
              <a:t>st</a:t>
            </a:r>
            <a:r>
              <a:rPr kumimoji="0" lang="en-US" altLang="zh-TW" sz="1200" b="0" i="0" u="none" strike="noStrike" kern="0" cap="none" spc="0" normalizeH="0" baseline="0" noProof="0" dirty="0" err="1">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number_input</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value</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B5CEA8"/>
                </a:solidFill>
                <a:effectLst/>
                <a:uLnTx/>
                <a:uFillTx/>
                <a:latin typeface="Consolas" panose="020B0609020204030204" pitchFamily="49" charset="0"/>
                <a:cs typeface="Arial" panose="020B0604020202020204"/>
                <a:sym typeface="Arial" panose="020B0604020202020204"/>
              </a:rPr>
              <a:t>0</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b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br>
            <a:r>
              <a:rPr kumimoji="0" lang="en-US" altLang="zh-TW" sz="1200" b="0" i="0" u="none" strike="noStrike" kern="0" cap="none" spc="0" normalizeH="0" baseline="0" noProof="0" dirty="0">
                <a:ln>
                  <a:noFill/>
                </a:ln>
                <a:solidFill>
                  <a:srgbClr val="6A9955"/>
                </a:solidFill>
                <a:effectLst/>
                <a:uLnTx/>
                <a:uFillTx/>
                <a:latin typeface="Consolas" panose="020B0609020204030204" pitchFamily="49" charset="0"/>
                <a:cs typeface="Arial" panose="020B0604020202020204"/>
                <a:sym typeface="Arial" panose="020B0604020202020204"/>
              </a:rPr>
              <a:t>####===================Cast=====================</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err="1">
                <a:ln>
                  <a:noFill/>
                </a:ln>
                <a:solidFill>
                  <a:srgbClr val="4EC9B0"/>
                </a:solidFill>
                <a:effectLst/>
                <a:uLnTx/>
                <a:uFillTx/>
                <a:latin typeface="Consolas" panose="020B0609020204030204" pitchFamily="49" charset="0"/>
                <a:cs typeface="Arial" panose="020B0604020202020204"/>
                <a:sym typeface="Arial" panose="020B0604020202020204"/>
              </a:rPr>
              <a:t>st</a:t>
            </a:r>
            <a:r>
              <a:rPr kumimoji="0" lang="en-US" altLang="zh-TW" sz="1200" b="0" i="0" u="none" strike="noStrike" kern="0" cap="none" spc="0" normalizeH="0" baseline="0" noProof="0" dirty="0" err="1">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markdown</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 Cast"</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Cast</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 </a:t>
            </a:r>
            <a:r>
              <a:rPr kumimoji="0" lang="en-US" altLang="zh-TW" sz="1200" b="0" i="0" u="none" strike="noStrike" kern="0" cap="none" spc="0" normalizeH="0" baseline="0" noProof="0" dirty="0" err="1">
                <a:ln>
                  <a:noFill/>
                </a:ln>
                <a:solidFill>
                  <a:srgbClr val="4EC9B0"/>
                </a:solidFill>
                <a:effectLst/>
                <a:uLnTx/>
                <a:uFillTx/>
                <a:latin typeface="Consolas" panose="020B0609020204030204" pitchFamily="49" charset="0"/>
                <a:cs typeface="Arial" panose="020B0604020202020204"/>
                <a:sym typeface="Arial" panose="020B0604020202020204"/>
              </a:rPr>
              <a:t>st</a:t>
            </a:r>
            <a:r>
              <a:rPr kumimoji="0" lang="en-US" altLang="zh-TW" sz="1200" b="0" i="0" u="none" strike="noStrike" kern="0" cap="none" spc="0" normalizeH="0" baseline="0" noProof="0" dirty="0" err="1">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number_input</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value</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B5CEA8"/>
                </a:solidFill>
                <a:effectLst/>
                <a:uLnTx/>
                <a:uFillTx/>
                <a:latin typeface="Consolas" panose="020B0609020204030204" pitchFamily="49" charset="0"/>
                <a:cs typeface="Arial" panose="020B0604020202020204"/>
                <a:sym typeface="Arial" panose="020B0604020202020204"/>
              </a:rPr>
              <a:t>0</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p:txBody>
      </p:sp>
      <p:pic>
        <p:nvPicPr>
          <p:cNvPr id="3" name="圖片 2"/>
          <p:cNvPicPr>
            <a:picLocks noChangeAspect="1"/>
          </p:cNvPicPr>
          <p:nvPr/>
        </p:nvPicPr>
        <p:blipFill>
          <a:blip r:embed="rId2"/>
          <a:stretch>
            <a:fillRect/>
          </a:stretch>
        </p:blipFill>
        <p:spPr>
          <a:xfrm>
            <a:off x="4729638" y="1496839"/>
            <a:ext cx="4036467" cy="267765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5" name="Google Shape;315;p36"/>
          <p:cNvSpPr txBox="1">
            <a:spLocks noGrp="1"/>
          </p:cNvSpPr>
          <p:nvPr>
            <p:ph type="title"/>
          </p:nvPr>
        </p:nvSpPr>
        <p:spPr>
          <a:xfrm>
            <a:off x="2702425" y="2119275"/>
            <a:ext cx="3739200" cy="1000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TW" altLang="en-US" sz="4000" b="1" dirty="0">
                <a:latin typeface="Microsoft JhengHei" panose="020B0604030504040204" pitchFamily="34" charset="-120"/>
                <a:ea typeface="Microsoft JhengHei" panose="020B0604030504040204" pitchFamily="34" charset="-120"/>
                <a:sym typeface="Pinyon Script"/>
              </a:rPr>
              <a:t>資料前處理</a:t>
            </a:r>
            <a:br>
              <a:rPr lang="en-US" altLang="zh-TW" sz="4000" dirty="0">
                <a:latin typeface="Microsoft JhengHei" panose="020B0604030504040204" pitchFamily="34" charset="-120"/>
                <a:ea typeface="Microsoft JhengHei" panose="020B0604030504040204" pitchFamily="34" charset="-120"/>
                <a:sym typeface="Pinyon Script"/>
              </a:rPr>
            </a:br>
            <a:endParaRPr sz="2400" dirty="0">
              <a:latin typeface="Microsoft JhengHei" panose="020B0604030504040204" pitchFamily="34" charset="-120"/>
              <a:ea typeface="Microsoft JhengHei" panose="020B0604030504040204" pitchFamily="34" charset="-120"/>
              <a:sym typeface="Oranienbaum" panose="02000506080000020003"/>
            </a:endParaRPr>
          </a:p>
        </p:txBody>
      </p:sp>
      <p:sp>
        <p:nvSpPr>
          <p:cNvPr id="316" name="Google Shape;316;p36"/>
          <p:cNvSpPr txBox="1">
            <a:spLocks noGrp="1"/>
          </p:cNvSpPr>
          <p:nvPr>
            <p:ph type="title" idx="2"/>
          </p:nvPr>
        </p:nvSpPr>
        <p:spPr>
          <a:xfrm>
            <a:off x="3980125" y="954200"/>
            <a:ext cx="1183800" cy="106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02</a:t>
            </a:r>
            <a:endParaRPr dirty="0"/>
          </a:p>
        </p:txBody>
      </p:sp>
      <p:sp>
        <p:nvSpPr>
          <p:cNvPr id="318" name="Google Shape;318;p36"/>
          <p:cNvSpPr/>
          <p:nvPr/>
        </p:nvSpPr>
        <p:spPr>
          <a:xfrm rot="271752" flipH="1">
            <a:off x="7420872" y="3549428"/>
            <a:ext cx="1225162" cy="1001004"/>
          </a:xfrm>
          <a:custGeom>
            <a:avLst/>
            <a:gdLst/>
            <a:ahLst/>
            <a:cxnLst/>
            <a:rect l="l" t="t" r="r" b="b"/>
            <a:pathLst>
              <a:path w="45167" h="40390" extrusionOk="0">
                <a:moveTo>
                  <a:pt x="39884" y="6180"/>
                </a:moveTo>
                <a:lnTo>
                  <a:pt x="39884" y="6180"/>
                </a:lnTo>
                <a:cubicBezTo>
                  <a:pt x="39808" y="7249"/>
                  <a:pt x="39757" y="8317"/>
                  <a:pt x="39781" y="9411"/>
                </a:cubicBezTo>
                <a:lnTo>
                  <a:pt x="39781" y="9411"/>
                </a:lnTo>
                <a:cubicBezTo>
                  <a:pt x="39730" y="9411"/>
                  <a:pt x="39679" y="9386"/>
                  <a:pt x="39602" y="9386"/>
                </a:cubicBezTo>
                <a:cubicBezTo>
                  <a:pt x="39468" y="9381"/>
                  <a:pt x="39333" y="9379"/>
                  <a:pt x="39198" y="9379"/>
                </a:cubicBezTo>
                <a:cubicBezTo>
                  <a:pt x="38480" y="9379"/>
                  <a:pt x="37750" y="9440"/>
                  <a:pt x="37038" y="9591"/>
                </a:cubicBezTo>
                <a:cubicBezTo>
                  <a:pt x="37063" y="9514"/>
                  <a:pt x="37063" y="9462"/>
                  <a:pt x="37038" y="9386"/>
                </a:cubicBezTo>
                <a:cubicBezTo>
                  <a:pt x="36833" y="8514"/>
                  <a:pt x="36807" y="7616"/>
                  <a:pt x="36653" y="6744"/>
                </a:cubicBezTo>
                <a:cubicBezTo>
                  <a:pt x="37730" y="6488"/>
                  <a:pt x="38807" y="6360"/>
                  <a:pt x="39884" y="6180"/>
                </a:cubicBezTo>
                <a:close/>
                <a:moveTo>
                  <a:pt x="8256" y="5287"/>
                </a:moveTo>
                <a:cubicBezTo>
                  <a:pt x="8661" y="5287"/>
                  <a:pt x="9067" y="5293"/>
                  <a:pt x="9472" y="5308"/>
                </a:cubicBezTo>
                <a:cubicBezTo>
                  <a:pt x="9524" y="6847"/>
                  <a:pt x="9549" y="8385"/>
                  <a:pt x="9472" y="9924"/>
                </a:cubicBezTo>
                <a:cubicBezTo>
                  <a:pt x="8088" y="10001"/>
                  <a:pt x="6729" y="10078"/>
                  <a:pt x="5369" y="10283"/>
                </a:cubicBezTo>
                <a:cubicBezTo>
                  <a:pt x="5472" y="8642"/>
                  <a:pt x="5241" y="7001"/>
                  <a:pt x="5344" y="5360"/>
                </a:cubicBezTo>
                <a:cubicBezTo>
                  <a:pt x="6305" y="5323"/>
                  <a:pt x="7279" y="5287"/>
                  <a:pt x="8256" y="5287"/>
                </a:cubicBezTo>
                <a:close/>
                <a:moveTo>
                  <a:pt x="36704" y="15181"/>
                </a:moveTo>
                <a:lnTo>
                  <a:pt x="36704" y="15181"/>
                </a:lnTo>
                <a:cubicBezTo>
                  <a:pt x="37321" y="15199"/>
                  <a:pt x="37925" y="15217"/>
                  <a:pt x="38534" y="15217"/>
                </a:cubicBezTo>
                <a:cubicBezTo>
                  <a:pt x="38786" y="15217"/>
                  <a:pt x="39039" y="15214"/>
                  <a:pt x="39294" y="15206"/>
                </a:cubicBezTo>
                <a:lnTo>
                  <a:pt x="39294" y="15206"/>
                </a:lnTo>
                <a:cubicBezTo>
                  <a:pt x="39269" y="16206"/>
                  <a:pt x="39294" y="17232"/>
                  <a:pt x="39269" y="18232"/>
                </a:cubicBezTo>
                <a:cubicBezTo>
                  <a:pt x="38725" y="18320"/>
                  <a:pt x="38182" y="18360"/>
                  <a:pt x="37639" y="18360"/>
                </a:cubicBezTo>
                <a:cubicBezTo>
                  <a:pt x="37387" y="18360"/>
                  <a:pt x="37136" y="18351"/>
                  <a:pt x="36884" y="18335"/>
                </a:cubicBezTo>
                <a:lnTo>
                  <a:pt x="36833" y="18360"/>
                </a:lnTo>
                <a:cubicBezTo>
                  <a:pt x="36858" y="17283"/>
                  <a:pt x="36807" y="16232"/>
                  <a:pt x="36704" y="15181"/>
                </a:cubicBezTo>
                <a:close/>
                <a:moveTo>
                  <a:pt x="9626" y="15463"/>
                </a:moveTo>
                <a:cubicBezTo>
                  <a:pt x="9677" y="15591"/>
                  <a:pt x="9703" y="15694"/>
                  <a:pt x="9729" y="15796"/>
                </a:cubicBezTo>
                <a:cubicBezTo>
                  <a:pt x="9780" y="16976"/>
                  <a:pt x="9806" y="18130"/>
                  <a:pt x="9754" y="19309"/>
                </a:cubicBezTo>
                <a:cubicBezTo>
                  <a:pt x="9027" y="19309"/>
                  <a:pt x="8284" y="19286"/>
                  <a:pt x="7543" y="19286"/>
                </a:cubicBezTo>
                <a:cubicBezTo>
                  <a:pt x="6926" y="19286"/>
                  <a:pt x="6309" y="19302"/>
                  <a:pt x="5703" y="19360"/>
                </a:cubicBezTo>
                <a:cubicBezTo>
                  <a:pt x="5703" y="19335"/>
                  <a:pt x="5703" y="19309"/>
                  <a:pt x="5703" y="19284"/>
                </a:cubicBezTo>
                <a:cubicBezTo>
                  <a:pt x="5805" y="18078"/>
                  <a:pt x="5780" y="16847"/>
                  <a:pt x="5652" y="15642"/>
                </a:cubicBezTo>
                <a:cubicBezTo>
                  <a:pt x="6501" y="15536"/>
                  <a:pt x="7363" y="15479"/>
                  <a:pt x="8229" y="15479"/>
                </a:cubicBezTo>
                <a:cubicBezTo>
                  <a:pt x="8617" y="15479"/>
                  <a:pt x="9006" y="15490"/>
                  <a:pt x="9395" y="15514"/>
                </a:cubicBezTo>
                <a:cubicBezTo>
                  <a:pt x="9472" y="15514"/>
                  <a:pt x="9549" y="15488"/>
                  <a:pt x="9626" y="15463"/>
                </a:cubicBezTo>
                <a:close/>
                <a:moveTo>
                  <a:pt x="39127" y="23610"/>
                </a:moveTo>
                <a:cubicBezTo>
                  <a:pt x="39277" y="23610"/>
                  <a:pt x="39427" y="23613"/>
                  <a:pt x="39576" y="23617"/>
                </a:cubicBezTo>
                <a:cubicBezTo>
                  <a:pt x="39679" y="24591"/>
                  <a:pt x="39602" y="25592"/>
                  <a:pt x="39653" y="26592"/>
                </a:cubicBezTo>
                <a:cubicBezTo>
                  <a:pt x="38884" y="26592"/>
                  <a:pt x="38089" y="26720"/>
                  <a:pt x="37346" y="26976"/>
                </a:cubicBezTo>
                <a:cubicBezTo>
                  <a:pt x="37397" y="25874"/>
                  <a:pt x="37294" y="24797"/>
                  <a:pt x="37063" y="23720"/>
                </a:cubicBezTo>
                <a:cubicBezTo>
                  <a:pt x="37739" y="23656"/>
                  <a:pt x="38431" y="23610"/>
                  <a:pt x="39127" y="23610"/>
                </a:cubicBezTo>
                <a:close/>
                <a:moveTo>
                  <a:pt x="8390" y="25533"/>
                </a:moveTo>
                <a:cubicBezTo>
                  <a:pt x="8597" y="25533"/>
                  <a:pt x="8804" y="25536"/>
                  <a:pt x="9011" y="25540"/>
                </a:cubicBezTo>
                <a:lnTo>
                  <a:pt x="9241" y="25745"/>
                </a:lnTo>
                <a:cubicBezTo>
                  <a:pt x="9344" y="26617"/>
                  <a:pt x="9395" y="27489"/>
                  <a:pt x="9344" y="28361"/>
                </a:cubicBezTo>
                <a:cubicBezTo>
                  <a:pt x="8088" y="28540"/>
                  <a:pt x="6857" y="28848"/>
                  <a:pt x="5626" y="28976"/>
                </a:cubicBezTo>
                <a:cubicBezTo>
                  <a:pt x="5626" y="28976"/>
                  <a:pt x="5626" y="28951"/>
                  <a:pt x="5626" y="28951"/>
                </a:cubicBezTo>
                <a:cubicBezTo>
                  <a:pt x="5677" y="27848"/>
                  <a:pt x="5677" y="26720"/>
                  <a:pt x="5626" y="25617"/>
                </a:cubicBezTo>
                <a:cubicBezTo>
                  <a:pt x="6547" y="25575"/>
                  <a:pt x="7468" y="25533"/>
                  <a:pt x="8390" y="25533"/>
                </a:cubicBezTo>
                <a:close/>
                <a:moveTo>
                  <a:pt x="31781" y="4642"/>
                </a:moveTo>
                <a:cubicBezTo>
                  <a:pt x="30961" y="9796"/>
                  <a:pt x="31550" y="14924"/>
                  <a:pt x="31807" y="20104"/>
                </a:cubicBezTo>
                <a:cubicBezTo>
                  <a:pt x="31909" y="22361"/>
                  <a:pt x="32217" y="24566"/>
                  <a:pt x="32345" y="26822"/>
                </a:cubicBezTo>
                <a:cubicBezTo>
                  <a:pt x="32473" y="28848"/>
                  <a:pt x="32550" y="31053"/>
                  <a:pt x="31858" y="33002"/>
                </a:cubicBezTo>
                <a:lnTo>
                  <a:pt x="31858" y="32977"/>
                </a:lnTo>
                <a:cubicBezTo>
                  <a:pt x="31807" y="33054"/>
                  <a:pt x="31807" y="33130"/>
                  <a:pt x="31832" y="33207"/>
                </a:cubicBezTo>
                <a:cubicBezTo>
                  <a:pt x="31294" y="33566"/>
                  <a:pt x="30755" y="33900"/>
                  <a:pt x="30166" y="34156"/>
                </a:cubicBezTo>
                <a:cubicBezTo>
                  <a:pt x="27653" y="34182"/>
                  <a:pt x="25114" y="34207"/>
                  <a:pt x="22601" y="34259"/>
                </a:cubicBezTo>
                <a:cubicBezTo>
                  <a:pt x="20037" y="34079"/>
                  <a:pt x="17473" y="33925"/>
                  <a:pt x="14908" y="33823"/>
                </a:cubicBezTo>
                <a:cubicBezTo>
                  <a:pt x="15319" y="29464"/>
                  <a:pt x="15062" y="25053"/>
                  <a:pt x="14703" y="20694"/>
                </a:cubicBezTo>
                <a:cubicBezTo>
                  <a:pt x="14319" y="15540"/>
                  <a:pt x="13755" y="10386"/>
                  <a:pt x="13755" y="5206"/>
                </a:cubicBezTo>
                <a:lnTo>
                  <a:pt x="13755" y="5206"/>
                </a:lnTo>
                <a:cubicBezTo>
                  <a:pt x="15784" y="5336"/>
                  <a:pt x="17820" y="5401"/>
                  <a:pt x="19857" y="5401"/>
                </a:cubicBezTo>
                <a:cubicBezTo>
                  <a:pt x="23841" y="5401"/>
                  <a:pt x="27828" y="5151"/>
                  <a:pt x="31781" y="4642"/>
                </a:cubicBezTo>
                <a:close/>
                <a:moveTo>
                  <a:pt x="39628" y="31464"/>
                </a:moveTo>
                <a:cubicBezTo>
                  <a:pt x="39730" y="32489"/>
                  <a:pt x="39782" y="33515"/>
                  <a:pt x="39782" y="34566"/>
                </a:cubicBezTo>
                <a:cubicBezTo>
                  <a:pt x="39012" y="34592"/>
                  <a:pt x="38269" y="34669"/>
                  <a:pt x="37551" y="34823"/>
                </a:cubicBezTo>
                <a:cubicBezTo>
                  <a:pt x="37397" y="34336"/>
                  <a:pt x="37474" y="33720"/>
                  <a:pt x="37474" y="33207"/>
                </a:cubicBezTo>
                <a:cubicBezTo>
                  <a:pt x="37499" y="32720"/>
                  <a:pt x="37474" y="32259"/>
                  <a:pt x="37474" y="31771"/>
                </a:cubicBezTo>
                <a:cubicBezTo>
                  <a:pt x="38192" y="31720"/>
                  <a:pt x="38910" y="31592"/>
                  <a:pt x="39628" y="31464"/>
                </a:cubicBezTo>
                <a:close/>
                <a:moveTo>
                  <a:pt x="9344" y="33259"/>
                </a:moveTo>
                <a:cubicBezTo>
                  <a:pt x="9447" y="33951"/>
                  <a:pt x="9498" y="34643"/>
                  <a:pt x="9447" y="35336"/>
                </a:cubicBezTo>
                <a:cubicBezTo>
                  <a:pt x="8485" y="35672"/>
                  <a:pt x="7479" y="35851"/>
                  <a:pt x="6470" y="35851"/>
                </a:cubicBezTo>
                <a:cubicBezTo>
                  <a:pt x="6402" y="35851"/>
                  <a:pt x="6335" y="35850"/>
                  <a:pt x="6267" y="35849"/>
                </a:cubicBezTo>
                <a:cubicBezTo>
                  <a:pt x="6267" y="35746"/>
                  <a:pt x="6267" y="35592"/>
                  <a:pt x="6241" y="35541"/>
                </a:cubicBezTo>
                <a:lnTo>
                  <a:pt x="6241" y="34515"/>
                </a:lnTo>
                <a:lnTo>
                  <a:pt x="6241" y="33695"/>
                </a:lnTo>
                <a:cubicBezTo>
                  <a:pt x="7241" y="33412"/>
                  <a:pt x="8293" y="33259"/>
                  <a:pt x="9344" y="33259"/>
                </a:cubicBezTo>
                <a:close/>
                <a:moveTo>
                  <a:pt x="44320" y="0"/>
                </a:moveTo>
                <a:cubicBezTo>
                  <a:pt x="34089" y="154"/>
                  <a:pt x="23960" y="1180"/>
                  <a:pt x="13780" y="1385"/>
                </a:cubicBezTo>
                <a:cubicBezTo>
                  <a:pt x="13703" y="1334"/>
                  <a:pt x="13652" y="1308"/>
                  <a:pt x="13575" y="1283"/>
                </a:cubicBezTo>
                <a:cubicBezTo>
                  <a:pt x="12934" y="1103"/>
                  <a:pt x="12267" y="1000"/>
                  <a:pt x="11601" y="1000"/>
                </a:cubicBezTo>
                <a:cubicBezTo>
                  <a:pt x="11126" y="975"/>
                  <a:pt x="10639" y="968"/>
                  <a:pt x="10149" y="968"/>
                </a:cubicBezTo>
                <a:cubicBezTo>
                  <a:pt x="9658" y="968"/>
                  <a:pt x="9165" y="975"/>
                  <a:pt x="8677" y="975"/>
                </a:cubicBezTo>
                <a:cubicBezTo>
                  <a:pt x="6780" y="1026"/>
                  <a:pt x="4882" y="1103"/>
                  <a:pt x="3010" y="1257"/>
                </a:cubicBezTo>
                <a:lnTo>
                  <a:pt x="1856" y="1180"/>
                </a:lnTo>
                <a:cubicBezTo>
                  <a:pt x="1759" y="1054"/>
                  <a:pt x="1616" y="990"/>
                  <a:pt x="1472" y="990"/>
                </a:cubicBezTo>
                <a:cubicBezTo>
                  <a:pt x="1352" y="990"/>
                  <a:pt x="1232" y="1035"/>
                  <a:pt x="1138" y="1129"/>
                </a:cubicBezTo>
                <a:cubicBezTo>
                  <a:pt x="574" y="1180"/>
                  <a:pt x="549" y="1975"/>
                  <a:pt x="1087" y="2077"/>
                </a:cubicBezTo>
                <a:cubicBezTo>
                  <a:pt x="1497" y="9155"/>
                  <a:pt x="1497" y="16258"/>
                  <a:pt x="1087" y="23335"/>
                </a:cubicBezTo>
                <a:cubicBezTo>
                  <a:pt x="856" y="26951"/>
                  <a:pt x="805" y="30566"/>
                  <a:pt x="754" y="34182"/>
                </a:cubicBezTo>
                <a:cubicBezTo>
                  <a:pt x="754" y="35028"/>
                  <a:pt x="651" y="35874"/>
                  <a:pt x="651" y="36746"/>
                </a:cubicBezTo>
                <a:cubicBezTo>
                  <a:pt x="651" y="37413"/>
                  <a:pt x="703" y="38105"/>
                  <a:pt x="626" y="38797"/>
                </a:cubicBezTo>
                <a:cubicBezTo>
                  <a:pt x="574" y="39003"/>
                  <a:pt x="549" y="39233"/>
                  <a:pt x="549" y="39464"/>
                </a:cubicBezTo>
                <a:cubicBezTo>
                  <a:pt x="1" y="39564"/>
                  <a:pt x="179" y="40389"/>
                  <a:pt x="730" y="40389"/>
                </a:cubicBezTo>
                <a:cubicBezTo>
                  <a:pt x="746" y="40389"/>
                  <a:pt x="763" y="40389"/>
                  <a:pt x="779" y="40387"/>
                </a:cubicBezTo>
                <a:cubicBezTo>
                  <a:pt x="3318" y="40182"/>
                  <a:pt x="5831" y="39900"/>
                  <a:pt x="8370" y="39644"/>
                </a:cubicBezTo>
                <a:cubicBezTo>
                  <a:pt x="8839" y="39654"/>
                  <a:pt x="9307" y="39661"/>
                  <a:pt x="9774" y="39661"/>
                </a:cubicBezTo>
                <a:cubicBezTo>
                  <a:pt x="11707" y="39661"/>
                  <a:pt x="13624" y="39540"/>
                  <a:pt x="15524" y="39003"/>
                </a:cubicBezTo>
                <a:cubicBezTo>
                  <a:pt x="15626" y="38977"/>
                  <a:pt x="15729" y="38926"/>
                  <a:pt x="15832" y="38874"/>
                </a:cubicBezTo>
                <a:cubicBezTo>
                  <a:pt x="18242" y="38644"/>
                  <a:pt x="20678" y="38438"/>
                  <a:pt x="23088" y="38336"/>
                </a:cubicBezTo>
                <a:cubicBezTo>
                  <a:pt x="23659" y="38306"/>
                  <a:pt x="24239" y="38293"/>
                  <a:pt x="24817" y="38293"/>
                </a:cubicBezTo>
                <a:cubicBezTo>
                  <a:pt x="25226" y="38293"/>
                  <a:pt x="25634" y="38300"/>
                  <a:pt x="26037" y="38310"/>
                </a:cubicBezTo>
                <a:cubicBezTo>
                  <a:pt x="27242" y="38413"/>
                  <a:pt x="28448" y="38541"/>
                  <a:pt x="29627" y="38618"/>
                </a:cubicBezTo>
                <a:cubicBezTo>
                  <a:pt x="30213" y="38660"/>
                  <a:pt x="30800" y="38702"/>
                  <a:pt x="31400" y="38702"/>
                </a:cubicBezTo>
                <a:cubicBezTo>
                  <a:pt x="31535" y="38702"/>
                  <a:pt x="31670" y="38700"/>
                  <a:pt x="31807" y="38695"/>
                </a:cubicBezTo>
                <a:cubicBezTo>
                  <a:pt x="34304" y="38898"/>
                  <a:pt x="36802" y="39133"/>
                  <a:pt x="39286" y="39133"/>
                </a:cubicBezTo>
                <a:cubicBezTo>
                  <a:pt x="39940" y="39133"/>
                  <a:pt x="40592" y="39117"/>
                  <a:pt x="41243" y="39079"/>
                </a:cubicBezTo>
                <a:cubicBezTo>
                  <a:pt x="41419" y="39158"/>
                  <a:pt x="41611" y="39191"/>
                  <a:pt x="41806" y="39191"/>
                </a:cubicBezTo>
                <a:cubicBezTo>
                  <a:pt x="41866" y="39191"/>
                  <a:pt x="41926" y="39188"/>
                  <a:pt x="41987" y="39182"/>
                </a:cubicBezTo>
                <a:cubicBezTo>
                  <a:pt x="42192" y="39131"/>
                  <a:pt x="42371" y="39079"/>
                  <a:pt x="42551" y="38977"/>
                </a:cubicBezTo>
                <a:cubicBezTo>
                  <a:pt x="42833" y="38951"/>
                  <a:pt x="43115" y="38900"/>
                  <a:pt x="43423" y="38874"/>
                </a:cubicBezTo>
                <a:cubicBezTo>
                  <a:pt x="43525" y="38849"/>
                  <a:pt x="43628" y="38797"/>
                  <a:pt x="43705" y="38720"/>
                </a:cubicBezTo>
                <a:cubicBezTo>
                  <a:pt x="43705" y="38695"/>
                  <a:pt x="43730" y="38669"/>
                  <a:pt x="43730" y="38669"/>
                </a:cubicBezTo>
                <a:cubicBezTo>
                  <a:pt x="43756" y="38592"/>
                  <a:pt x="43782" y="38515"/>
                  <a:pt x="43782" y="38438"/>
                </a:cubicBezTo>
                <a:cubicBezTo>
                  <a:pt x="43833" y="27797"/>
                  <a:pt x="44295" y="17155"/>
                  <a:pt x="44705" y="6514"/>
                </a:cubicBezTo>
                <a:cubicBezTo>
                  <a:pt x="44987" y="5257"/>
                  <a:pt x="45166" y="3949"/>
                  <a:pt x="44859" y="2744"/>
                </a:cubicBezTo>
                <a:cubicBezTo>
                  <a:pt x="44884" y="2001"/>
                  <a:pt x="44910" y="1257"/>
                  <a:pt x="44936" y="513"/>
                </a:cubicBezTo>
                <a:cubicBezTo>
                  <a:pt x="44961" y="257"/>
                  <a:pt x="44731" y="52"/>
                  <a:pt x="44474" y="26"/>
                </a:cubicBezTo>
                <a:cubicBezTo>
                  <a:pt x="44423" y="26"/>
                  <a:pt x="44372" y="0"/>
                  <a:pt x="44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4" name="Google Shape;324;p36"/>
          <p:cNvGrpSpPr/>
          <p:nvPr/>
        </p:nvGrpSpPr>
        <p:grpSpPr>
          <a:xfrm rot="-5147295">
            <a:off x="7236470" y="3057176"/>
            <a:ext cx="263153" cy="361160"/>
            <a:chOff x="6151609" y="1333970"/>
            <a:chExt cx="201284" cy="346766"/>
          </a:xfrm>
        </p:grpSpPr>
        <p:sp>
          <p:nvSpPr>
            <p:cNvPr id="325" name="Google Shape;325;p36"/>
            <p:cNvSpPr/>
            <p:nvPr/>
          </p:nvSpPr>
          <p:spPr>
            <a:xfrm>
              <a:off x="6151609" y="1333970"/>
              <a:ext cx="81721" cy="97317"/>
            </a:xfrm>
            <a:custGeom>
              <a:avLst/>
              <a:gdLst/>
              <a:ahLst/>
              <a:cxnLst/>
              <a:rect l="l" t="t" r="r" b="b"/>
              <a:pathLst>
                <a:path w="4805" h="5722" extrusionOk="0">
                  <a:moveTo>
                    <a:pt x="4001" y="1"/>
                  </a:moveTo>
                  <a:cubicBezTo>
                    <a:pt x="3877" y="1"/>
                    <a:pt x="3750" y="55"/>
                    <a:pt x="3639" y="183"/>
                  </a:cubicBezTo>
                  <a:cubicBezTo>
                    <a:pt x="2383" y="1671"/>
                    <a:pt x="1229" y="3235"/>
                    <a:pt x="203" y="4876"/>
                  </a:cubicBezTo>
                  <a:cubicBezTo>
                    <a:pt x="0" y="5319"/>
                    <a:pt x="355" y="5722"/>
                    <a:pt x="742" y="5722"/>
                  </a:cubicBezTo>
                  <a:cubicBezTo>
                    <a:pt x="893" y="5722"/>
                    <a:pt x="1048" y="5661"/>
                    <a:pt x="1177" y="5517"/>
                  </a:cubicBezTo>
                  <a:cubicBezTo>
                    <a:pt x="2126" y="3953"/>
                    <a:pt x="3203" y="2466"/>
                    <a:pt x="4408" y="1055"/>
                  </a:cubicBezTo>
                  <a:cubicBezTo>
                    <a:pt x="4804" y="620"/>
                    <a:pt x="4421" y="1"/>
                    <a:pt x="40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36"/>
            <p:cNvSpPr/>
            <p:nvPr/>
          </p:nvSpPr>
          <p:spPr>
            <a:xfrm>
              <a:off x="6192019" y="1460693"/>
              <a:ext cx="127658" cy="76551"/>
            </a:xfrm>
            <a:custGeom>
              <a:avLst/>
              <a:gdLst/>
              <a:ahLst/>
              <a:cxnLst/>
              <a:rect l="l" t="t" r="r" b="b"/>
              <a:pathLst>
                <a:path w="7506" h="4501" extrusionOk="0">
                  <a:moveTo>
                    <a:pt x="6655" y="0"/>
                  </a:moveTo>
                  <a:cubicBezTo>
                    <a:pt x="6572" y="0"/>
                    <a:pt x="6483" y="21"/>
                    <a:pt x="6392" y="66"/>
                  </a:cubicBezTo>
                  <a:cubicBezTo>
                    <a:pt x="4392" y="1066"/>
                    <a:pt x="2545" y="2323"/>
                    <a:pt x="571" y="3400"/>
                  </a:cubicBezTo>
                  <a:cubicBezTo>
                    <a:pt x="1" y="3707"/>
                    <a:pt x="312" y="4500"/>
                    <a:pt x="830" y="4500"/>
                  </a:cubicBezTo>
                  <a:cubicBezTo>
                    <a:pt x="918" y="4500"/>
                    <a:pt x="1012" y="4478"/>
                    <a:pt x="1109" y="4425"/>
                  </a:cubicBezTo>
                  <a:cubicBezTo>
                    <a:pt x="3084" y="3374"/>
                    <a:pt x="4930" y="2092"/>
                    <a:pt x="6930" y="1092"/>
                  </a:cubicBezTo>
                  <a:cubicBezTo>
                    <a:pt x="7506" y="804"/>
                    <a:pt x="7183" y="0"/>
                    <a:pt x="66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36"/>
            <p:cNvSpPr/>
            <p:nvPr/>
          </p:nvSpPr>
          <p:spPr>
            <a:xfrm>
              <a:off x="6227004" y="1631125"/>
              <a:ext cx="125890" cy="49611"/>
            </a:xfrm>
            <a:custGeom>
              <a:avLst/>
              <a:gdLst/>
              <a:ahLst/>
              <a:cxnLst/>
              <a:rect l="l" t="t" r="r" b="b"/>
              <a:pathLst>
                <a:path w="7402" h="2917" extrusionOk="0">
                  <a:moveTo>
                    <a:pt x="779" y="1"/>
                  </a:moveTo>
                  <a:cubicBezTo>
                    <a:pt x="217" y="1"/>
                    <a:pt x="0" y="920"/>
                    <a:pt x="616" y="1148"/>
                  </a:cubicBezTo>
                  <a:cubicBezTo>
                    <a:pt x="2514" y="1841"/>
                    <a:pt x="4412" y="2430"/>
                    <a:pt x="6360" y="2892"/>
                  </a:cubicBezTo>
                  <a:cubicBezTo>
                    <a:pt x="6420" y="2909"/>
                    <a:pt x="6477" y="2917"/>
                    <a:pt x="6531" y="2917"/>
                  </a:cubicBezTo>
                  <a:cubicBezTo>
                    <a:pt x="7134" y="2917"/>
                    <a:pt x="7401" y="1954"/>
                    <a:pt x="6719" y="1789"/>
                  </a:cubicBezTo>
                  <a:cubicBezTo>
                    <a:pt x="4771" y="1328"/>
                    <a:pt x="2873" y="738"/>
                    <a:pt x="1001" y="46"/>
                  </a:cubicBezTo>
                  <a:cubicBezTo>
                    <a:pt x="922" y="15"/>
                    <a:pt x="848" y="1"/>
                    <a:pt x="7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 name="Google Shape;365;p39"/>
          <p:cNvGrpSpPr/>
          <p:nvPr/>
        </p:nvGrpSpPr>
        <p:grpSpPr>
          <a:xfrm rot="-695300" flipH="1">
            <a:off x="506367" y="1618499"/>
            <a:ext cx="2103935" cy="1348500"/>
            <a:chOff x="3489970" y="2393010"/>
            <a:chExt cx="700420" cy="450189"/>
          </a:xfrm>
        </p:grpSpPr>
        <p:sp>
          <p:nvSpPr>
            <p:cNvPr id="22" name="Google Shape;366;p39"/>
            <p:cNvSpPr/>
            <p:nvPr/>
          </p:nvSpPr>
          <p:spPr>
            <a:xfrm>
              <a:off x="3489970" y="2393010"/>
              <a:ext cx="700420" cy="450189"/>
            </a:xfrm>
            <a:custGeom>
              <a:avLst/>
              <a:gdLst/>
              <a:ahLst/>
              <a:cxnLst/>
              <a:rect l="l" t="t" r="r" b="b"/>
              <a:pathLst>
                <a:path w="41183" h="26470" extrusionOk="0">
                  <a:moveTo>
                    <a:pt x="5950" y="9354"/>
                  </a:moveTo>
                  <a:cubicBezTo>
                    <a:pt x="5924" y="9380"/>
                    <a:pt x="5924" y="9406"/>
                    <a:pt x="5898" y="9431"/>
                  </a:cubicBezTo>
                  <a:cubicBezTo>
                    <a:pt x="5667" y="9636"/>
                    <a:pt x="5462" y="9816"/>
                    <a:pt x="5232" y="9995"/>
                  </a:cubicBezTo>
                  <a:cubicBezTo>
                    <a:pt x="5462" y="9765"/>
                    <a:pt x="5719" y="9559"/>
                    <a:pt x="5950" y="9354"/>
                  </a:cubicBezTo>
                  <a:close/>
                  <a:moveTo>
                    <a:pt x="28196" y="1"/>
                  </a:moveTo>
                  <a:cubicBezTo>
                    <a:pt x="28093" y="1"/>
                    <a:pt x="28008" y="54"/>
                    <a:pt x="27951" y="149"/>
                  </a:cubicBezTo>
                  <a:cubicBezTo>
                    <a:pt x="27822" y="379"/>
                    <a:pt x="27746" y="610"/>
                    <a:pt x="27669" y="841"/>
                  </a:cubicBezTo>
                  <a:cubicBezTo>
                    <a:pt x="27207" y="1636"/>
                    <a:pt x="27053" y="2815"/>
                    <a:pt x="27540" y="3559"/>
                  </a:cubicBezTo>
                  <a:cubicBezTo>
                    <a:pt x="27566" y="3636"/>
                    <a:pt x="27592" y="3739"/>
                    <a:pt x="27617" y="3841"/>
                  </a:cubicBezTo>
                  <a:cubicBezTo>
                    <a:pt x="27779" y="4315"/>
                    <a:pt x="28024" y="4492"/>
                    <a:pt x="28294" y="4492"/>
                  </a:cubicBezTo>
                  <a:cubicBezTo>
                    <a:pt x="28622" y="4492"/>
                    <a:pt x="28988" y="4228"/>
                    <a:pt x="29284" y="3918"/>
                  </a:cubicBezTo>
                  <a:cubicBezTo>
                    <a:pt x="30310" y="5508"/>
                    <a:pt x="31412" y="7098"/>
                    <a:pt x="32310" y="8764"/>
                  </a:cubicBezTo>
                  <a:cubicBezTo>
                    <a:pt x="32848" y="9739"/>
                    <a:pt x="33361" y="10585"/>
                    <a:pt x="34156" y="11226"/>
                  </a:cubicBezTo>
                  <a:cubicBezTo>
                    <a:pt x="33185" y="11090"/>
                    <a:pt x="32199" y="11028"/>
                    <a:pt x="31221" y="11028"/>
                  </a:cubicBezTo>
                  <a:cubicBezTo>
                    <a:pt x="30908" y="11028"/>
                    <a:pt x="30595" y="11034"/>
                    <a:pt x="30284" y="11047"/>
                  </a:cubicBezTo>
                  <a:cubicBezTo>
                    <a:pt x="28105" y="11175"/>
                    <a:pt x="22258" y="12149"/>
                    <a:pt x="23976" y="15585"/>
                  </a:cubicBezTo>
                  <a:lnTo>
                    <a:pt x="23848" y="15585"/>
                  </a:lnTo>
                  <a:cubicBezTo>
                    <a:pt x="22505" y="15720"/>
                    <a:pt x="21142" y="15795"/>
                    <a:pt x="19794" y="15795"/>
                  </a:cubicBezTo>
                  <a:cubicBezTo>
                    <a:pt x="19598" y="15795"/>
                    <a:pt x="19402" y="15794"/>
                    <a:pt x="19207" y="15791"/>
                  </a:cubicBezTo>
                  <a:cubicBezTo>
                    <a:pt x="19556" y="12908"/>
                    <a:pt x="15515" y="12480"/>
                    <a:pt x="12979" y="12480"/>
                  </a:cubicBezTo>
                  <a:cubicBezTo>
                    <a:pt x="12537" y="12480"/>
                    <a:pt x="12141" y="12493"/>
                    <a:pt x="11822" y="12508"/>
                  </a:cubicBezTo>
                  <a:cubicBezTo>
                    <a:pt x="10514" y="12585"/>
                    <a:pt x="9206" y="12790"/>
                    <a:pt x="7924" y="13098"/>
                  </a:cubicBezTo>
                  <a:cubicBezTo>
                    <a:pt x="10898" y="9893"/>
                    <a:pt x="14181" y="6970"/>
                    <a:pt x="16848" y="3508"/>
                  </a:cubicBezTo>
                  <a:cubicBezTo>
                    <a:pt x="16893" y="3538"/>
                    <a:pt x="16946" y="3550"/>
                    <a:pt x="17004" y="3550"/>
                  </a:cubicBezTo>
                  <a:cubicBezTo>
                    <a:pt x="17045" y="3550"/>
                    <a:pt x="17087" y="3544"/>
                    <a:pt x="17130" y="3533"/>
                  </a:cubicBezTo>
                  <a:cubicBezTo>
                    <a:pt x="17566" y="3995"/>
                    <a:pt x="18130" y="4226"/>
                    <a:pt x="18642" y="4687"/>
                  </a:cubicBezTo>
                  <a:cubicBezTo>
                    <a:pt x="18708" y="4743"/>
                    <a:pt x="18786" y="4769"/>
                    <a:pt x="18863" y="4769"/>
                  </a:cubicBezTo>
                  <a:cubicBezTo>
                    <a:pt x="19000" y="4769"/>
                    <a:pt x="19132" y="4690"/>
                    <a:pt x="19181" y="4559"/>
                  </a:cubicBezTo>
                  <a:cubicBezTo>
                    <a:pt x="19514" y="3405"/>
                    <a:pt x="20078" y="1149"/>
                    <a:pt x="18386" y="764"/>
                  </a:cubicBezTo>
                  <a:cubicBezTo>
                    <a:pt x="18200" y="720"/>
                    <a:pt x="18010" y="700"/>
                    <a:pt x="17818" y="700"/>
                  </a:cubicBezTo>
                  <a:cubicBezTo>
                    <a:pt x="16442" y="700"/>
                    <a:pt x="14933" y="1727"/>
                    <a:pt x="13899" y="2380"/>
                  </a:cubicBezTo>
                  <a:cubicBezTo>
                    <a:pt x="12027" y="3559"/>
                    <a:pt x="10360" y="5046"/>
                    <a:pt x="8642" y="6405"/>
                  </a:cubicBezTo>
                  <a:cubicBezTo>
                    <a:pt x="5667" y="8739"/>
                    <a:pt x="2719" y="11226"/>
                    <a:pt x="385" y="14226"/>
                  </a:cubicBezTo>
                  <a:cubicBezTo>
                    <a:pt x="231" y="14406"/>
                    <a:pt x="308" y="14662"/>
                    <a:pt x="513" y="14739"/>
                  </a:cubicBezTo>
                  <a:cubicBezTo>
                    <a:pt x="513" y="14816"/>
                    <a:pt x="539" y="14893"/>
                    <a:pt x="565" y="14970"/>
                  </a:cubicBezTo>
                  <a:lnTo>
                    <a:pt x="385" y="14970"/>
                  </a:lnTo>
                  <a:cubicBezTo>
                    <a:pt x="129" y="14970"/>
                    <a:pt x="0" y="15278"/>
                    <a:pt x="154" y="15483"/>
                  </a:cubicBezTo>
                  <a:cubicBezTo>
                    <a:pt x="103" y="15534"/>
                    <a:pt x="77" y="15611"/>
                    <a:pt x="77" y="15688"/>
                  </a:cubicBezTo>
                  <a:cubicBezTo>
                    <a:pt x="77" y="17534"/>
                    <a:pt x="77" y="19380"/>
                    <a:pt x="488" y="21175"/>
                  </a:cubicBezTo>
                  <a:cubicBezTo>
                    <a:pt x="539" y="21304"/>
                    <a:pt x="667" y="21406"/>
                    <a:pt x="795" y="21406"/>
                  </a:cubicBezTo>
                  <a:lnTo>
                    <a:pt x="5796" y="21406"/>
                  </a:lnTo>
                  <a:cubicBezTo>
                    <a:pt x="6103" y="21329"/>
                    <a:pt x="6103" y="20868"/>
                    <a:pt x="5796" y="20791"/>
                  </a:cubicBezTo>
                  <a:lnTo>
                    <a:pt x="1077" y="20791"/>
                  </a:lnTo>
                  <a:cubicBezTo>
                    <a:pt x="718" y="19098"/>
                    <a:pt x="718" y="17380"/>
                    <a:pt x="718" y="15688"/>
                  </a:cubicBezTo>
                  <a:cubicBezTo>
                    <a:pt x="718" y="15662"/>
                    <a:pt x="718" y="15611"/>
                    <a:pt x="693" y="15585"/>
                  </a:cubicBezTo>
                  <a:cubicBezTo>
                    <a:pt x="1436" y="15585"/>
                    <a:pt x="2180" y="15662"/>
                    <a:pt x="2924" y="15714"/>
                  </a:cubicBezTo>
                  <a:cubicBezTo>
                    <a:pt x="2983" y="15758"/>
                    <a:pt x="3060" y="15786"/>
                    <a:pt x="3134" y="15786"/>
                  </a:cubicBezTo>
                  <a:cubicBezTo>
                    <a:pt x="3188" y="15786"/>
                    <a:pt x="3240" y="15771"/>
                    <a:pt x="3283" y="15739"/>
                  </a:cubicBezTo>
                  <a:lnTo>
                    <a:pt x="4103" y="15816"/>
                  </a:lnTo>
                  <a:cubicBezTo>
                    <a:pt x="4360" y="15867"/>
                    <a:pt x="4590" y="15919"/>
                    <a:pt x="4821" y="15944"/>
                  </a:cubicBezTo>
                  <a:lnTo>
                    <a:pt x="4924" y="15944"/>
                  </a:lnTo>
                  <a:lnTo>
                    <a:pt x="5591" y="16021"/>
                  </a:lnTo>
                  <a:cubicBezTo>
                    <a:pt x="5604" y="16023"/>
                    <a:pt x="5616" y="16023"/>
                    <a:pt x="5629" y="16023"/>
                  </a:cubicBezTo>
                  <a:cubicBezTo>
                    <a:pt x="5855" y="16023"/>
                    <a:pt x="5921" y="15807"/>
                    <a:pt x="5873" y="15637"/>
                  </a:cubicBezTo>
                  <a:cubicBezTo>
                    <a:pt x="5924" y="15534"/>
                    <a:pt x="5924" y="15432"/>
                    <a:pt x="5873" y="15329"/>
                  </a:cubicBezTo>
                  <a:cubicBezTo>
                    <a:pt x="5565" y="14842"/>
                    <a:pt x="6026" y="14457"/>
                    <a:pt x="6796" y="14149"/>
                  </a:cubicBezTo>
                  <a:cubicBezTo>
                    <a:pt x="6814" y="14154"/>
                    <a:pt x="6832" y="14156"/>
                    <a:pt x="6850" y="14156"/>
                  </a:cubicBezTo>
                  <a:cubicBezTo>
                    <a:pt x="6934" y="14156"/>
                    <a:pt x="7014" y="14110"/>
                    <a:pt x="7078" y="14047"/>
                  </a:cubicBezTo>
                  <a:lnTo>
                    <a:pt x="7078" y="14021"/>
                  </a:lnTo>
                  <a:cubicBezTo>
                    <a:pt x="8796" y="13431"/>
                    <a:pt x="11591" y="13149"/>
                    <a:pt x="12027" y="13124"/>
                  </a:cubicBezTo>
                  <a:cubicBezTo>
                    <a:pt x="12293" y="13111"/>
                    <a:pt x="12659" y="13099"/>
                    <a:pt x="13083" y="13099"/>
                  </a:cubicBezTo>
                  <a:cubicBezTo>
                    <a:pt x="15275" y="13099"/>
                    <a:pt x="19021" y="13432"/>
                    <a:pt x="18591" y="15816"/>
                  </a:cubicBezTo>
                  <a:cubicBezTo>
                    <a:pt x="18566" y="15893"/>
                    <a:pt x="18566" y="15944"/>
                    <a:pt x="18591" y="15996"/>
                  </a:cubicBezTo>
                  <a:cubicBezTo>
                    <a:pt x="18514" y="16201"/>
                    <a:pt x="18668" y="16406"/>
                    <a:pt x="18873" y="16432"/>
                  </a:cubicBezTo>
                  <a:cubicBezTo>
                    <a:pt x="19085" y="16435"/>
                    <a:pt x="19297" y="16436"/>
                    <a:pt x="19508" y="16436"/>
                  </a:cubicBezTo>
                  <a:cubicBezTo>
                    <a:pt x="20963" y="16436"/>
                    <a:pt x="22415" y="16361"/>
                    <a:pt x="23848" y="16226"/>
                  </a:cubicBezTo>
                  <a:cubicBezTo>
                    <a:pt x="24053" y="16201"/>
                    <a:pt x="24207" y="15996"/>
                    <a:pt x="24130" y="15791"/>
                  </a:cubicBezTo>
                  <a:lnTo>
                    <a:pt x="24130" y="15791"/>
                  </a:lnTo>
                  <a:cubicBezTo>
                    <a:pt x="24170" y="15805"/>
                    <a:pt x="24210" y="15812"/>
                    <a:pt x="24249" y="15812"/>
                  </a:cubicBezTo>
                  <a:cubicBezTo>
                    <a:pt x="24478" y="15812"/>
                    <a:pt x="24650" y="15570"/>
                    <a:pt x="24540" y="15329"/>
                  </a:cubicBezTo>
                  <a:cubicBezTo>
                    <a:pt x="23104" y="12534"/>
                    <a:pt x="28464" y="11842"/>
                    <a:pt x="30105" y="11713"/>
                  </a:cubicBezTo>
                  <a:cubicBezTo>
                    <a:pt x="30512" y="11690"/>
                    <a:pt x="30920" y="11679"/>
                    <a:pt x="31327" y="11679"/>
                  </a:cubicBezTo>
                  <a:cubicBezTo>
                    <a:pt x="32277" y="11679"/>
                    <a:pt x="33223" y="11742"/>
                    <a:pt x="34156" y="11867"/>
                  </a:cubicBezTo>
                  <a:cubicBezTo>
                    <a:pt x="34207" y="11944"/>
                    <a:pt x="34284" y="11995"/>
                    <a:pt x="34361" y="11995"/>
                  </a:cubicBezTo>
                  <a:cubicBezTo>
                    <a:pt x="35438" y="12124"/>
                    <a:pt x="35900" y="12944"/>
                    <a:pt x="36156" y="13919"/>
                  </a:cubicBezTo>
                  <a:cubicBezTo>
                    <a:pt x="36156" y="13970"/>
                    <a:pt x="36182" y="14021"/>
                    <a:pt x="36233" y="14072"/>
                  </a:cubicBezTo>
                  <a:cubicBezTo>
                    <a:pt x="36259" y="14201"/>
                    <a:pt x="36387" y="14278"/>
                    <a:pt x="36515" y="14278"/>
                  </a:cubicBezTo>
                  <a:cubicBezTo>
                    <a:pt x="36810" y="14278"/>
                    <a:pt x="37438" y="14329"/>
                    <a:pt x="38121" y="14329"/>
                  </a:cubicBezTo>
                  <a:cubicBezTo>
                    <a:pt x="38804" y="14329"/>
                    <a:pt x="39541" y="14278"/>
                    <a:pt x="40054" y="14072"/>
                  </a:cubicBezTo>
                  <a:cubicBezTo>
                    <a:pt x="40362" y="15278"/>
                    <a:pt x="40515" y="16508"/>
                    <a:pt x="40567" y="17739"/>
                  </a:cubicBezTo>
                  <a:cubicBezTo>
                    <a:pt x="39849" y="17944"/>
                    <a:pt x="39131" y="18047"/>
                    <a:pt x="38387" y="18098"/>
                  </a:cubicBezTo>
                  <a:cubicBezTo>
                    <a:pt x="38259" y="18098"/>
                    <a:pt x="38131" y="18175"/>
                    <a:pt x="38105" y="18303"/>
                  </a:cubicBezTo>
                  <a:cubicBezTo>
                    <a:pt x="38079" y="18329"/>
                    <a:pt x="38079" y="18380"/>
                    <a:pt x="38079" y="18406"/>
                  </a:cubicBezTo>
                  <a:cubicBezTo>
                    <a:pt x="37900" y="20073"/>
                    <a:pt x="37259" y="21560"/>
                    <a:pt x="35849" y="22586"/>
                  </a:cubicBezTo>
                  <a:cubicBezTo>
                    <a:pt x="34464" y="23586"/>
                    <a:pt x="32695" y="23868"/>
                    <a:pt x="31079" y="24073"/>
                  </a:cubicBezTo>
                  <a:cubicBezTo>
                    <a:pt x="30383" y="24156"/>
                    <a:pt x="29675" y="24222"/>
                    <a:pt x="28972" y="24222"/>
                  </a:cubicBezTo>
                  <a:cubicBezTo>
                    <a:pt x="28148" y="24222"/>
                    <a:pt x="27329" y="24131"/>
                    <a:pt x="26540" y="23868"/>
                  </a:cubicBezTo>
                  <a:cubicBezTo>
                    <a:pt x="24822" y="23278"/>
                    <a:pt x="24156" y="21534"/>
                    <a:pt x="23950" y="19868"/>
                  </a:cubicBezTo>
                  <a:cubicBezTo>
                    <a:pt x="23922" y="19668"/>
                    <a:pt x="23750" y="19563"/>
                    <a:pt x="23594" y="19563"/>
                  </a:cubicBezTo>
                  <a:cubicBezTo>
                    <a:pt x="23471" y="19563"/>
                    <a:pt x="23358" y="19629"/>
                    <a:pt x="23335" y="19765"/>
                  </a:cubicBezTo>
                  <a:cubicBezTo>
                    <a:pt x="22258" y="19868"/>
                    <a:pt x="21207" y="20073"/>
                    <a:pt x="20207" y="20406"/>
                  </a:cubicBezTo>
                  <a:cubicBezTo>
                    <a:pt x="20185" y="20402"/>
                    <a:pt x="20163" y="20400"/>
                    <a:pt x="20141" y="20400"/>
                  </a:cubicBezTo>
                  <a:cubicBezTo>
                    <a:pt x="20036" y="20400"/>
                    <a:pt x="19937" y="20449"/>
                    <a:pt x="19873" y="20534"/>
                  </a:cubicBezTo>
                  <a:lnTo>
                    <a:pt x="19617" y="20611"/>
                  </a:lnTo>
                  <a:cubicBezTo>
                    <a:pt x="19309" y="20688"/>
                    <a:pt x="19309" y="21124"/>
                    <a:pt x="19617" y="21227"/>
                  </a:cubicBezTo>
                  <a:cubicBezTo>
                    <a:pt x="19258" y="22586"/>
                    <a:pt x="19001" y="24560"/>
                    <a:pt x="17796" y="25073"/>
                  </a:cubicBezTo>
                  <a:cubicBezTo>
                    <a:pt x="16360" y="25663"/>
                    <a:pt x="14642" y="25688"/>
                    <a:pt x="13129" y="25765"/>
                  </a:cubicBezTo>
                  <a:cubicBezTo>
                    <a:pt x="12525" y="25788"/>
                    <a:pt x="11882" y="25839"/>
                    <a:pt x="11242" y="25839"/>
                  </a:cubicBezTo>
                  <a:cubicBezTo>
                    <a:pt x="10416" y="25839"/>
                    <a:pt x="9595" y="25753"/>
                    <a:pt x="8873" y="25406"/>
                  </a:cubicBezTo>
                  <a:cubicBezTo>
                    <a:pt x="7591" y="24765"/>
                    <a:pt x="7001" y="23022"/>
                    <a:pt x="6437" y="21791"/>
                  </a:cubicBezTo>
                  <a:cubicBezTo>
                    <a:pt x="6389" y="21679"/>
                    <a:pt x="6303" y="21632"/>
                    <a:pt x="6214" y="21632"/>
                  </a:cubicBezTo>
                  <a:cubicBezTo>
                    <a:pt x="6016" y="21632"/>
                    <a:pt x="5800" y="21860"/>
                    <a:pt x="5924" y="22124"/>
                  </a:cubicBezTo>
                  <a:cubicBezTo>
                    <a:pt x="6514" y="23483"/>
                    <a:pt x="7103" y="25022"/>
                    <a:pt x="8411" y="25868"/>
                  </a:cubicBezTo>
                  <a:cubicBezTo>
                    <a:pt x="9182" y="26352"/>
                    <a:pt x="10157" y="26470"/>
                    <a:pt x="11138" y="26470"/>
                  </a:cubicBezTo>
                  <a:cubicBezTo>
                    <a:pt x="11822" y="26470"/>
                    <a:pt x="12508" y="26412"/>
                    <a:pt x="13129" y="26381"/>
                  </a:cubicBezTo>
                  <a:cubicBezTo>
                    <a:pt x="14822" y="26330"/>
                    <a:pt x="16796" y="26253"/>
                    <a:pt x="18335" y="25509"/>
                  </a:cubicBezTo>
                  <a:cubicBezTo>
                    <a:pt x="18976" y="25176"/>
                    <a:pt x="19258" y="24355"/>
                    <a:pt x="19514" y="23714"/>
                  </a:cubicBezTo>
                  <a:cubicBezTo>
                    <a:pt x="19822" y="22842"/>
                    <a:pt x="20002" y="21919"/>
                    <a:pt x="20309" y="21047"/>
                  </a:cubicBezTo>
                  <a:cubicBezTo>
                    <a:pt x="21309" y="20688"/>
                    <a:pt x="22335" y="20483"/>
                    <a:pt x="23386" y="20406"/>
                  </a:cubicBezTo>
                  <a:cubicBezTo>
                    <a:pt x="23643" y="21893"/>
                    <a:pt x="24233" y="23227"/>
                    <a:pt x="25566" y="24099"/>
                  </a:cubicBezTo>
                  <a:cubicBezTo>
                    <a:pt x="26500" y="24686"/>
                    <a:pt x="27620" y="24858"/>
                    <a:pt x="28743" y="24858"/>
                  </a:cubicBezTo>
                  <a:cubicBezTo>
                    <a:pt x="29532" y="24858"/>
                    <a:pt x="30323" y="24773"/>
                    <a:pt x="31053" y="24688"/>
                  </a:cubicBezTo>
                  <a:cubicBezTo>
                    <a:pt x="32900" y="24483"/>
                    <a:pt x="34797" y="24073"/>
                    <a:pt x="36336" y="22996"/>
                  </a:cubicBezTo>
                  <a:cubicBezTo>
                    <a:pt x="37746" y="21970"/>
                    <a:pt x="38413" y="20381"/>
                    <a:pt x="38644" y="18714"/>
                  </a:cubicBezTo>
                  <a:cubicBezTo>
                    <a:pt x="39413" y="18637"/>
                    <a:pt x="40182" y="18509"/>
                    <a:pt x="40951" y="18303"/>
                  </a:cubicBezTo>
                  <a:cubicBezTo>
                    <a:pt x="41028" y="18278"/>
                    <a:pt x="41105" y="18227"/>
                    <a:pt x="41131" y="18150"/>
                  </a:cubicBezTo>
                  <a:cubicBezTo>
                    <a:pt x="41156" y="18098"/>
                    <a:pt x="41182" y="18047"/>
                    <a:pt x="41182" y="17996"/>
                  </a:cubicBezTo>
                  <a:cubicBezTo>
                    <a:pt x="41156" y="16534"/>
                    <a:pt x="40977" y="15047"/>
                    <a:pt x="40592" y="13637"/>
                  </a:cubicBezTo>
                  <a:cubicBezTo>
                    <a:pt x="40721" y="13354"/>
                    <a:pt x="40695" y="13047"/>
                    <a:pt x="40541" y="12790"/>
                  </a:cubicBezTo>
                  <a:cubicBezTo>
                    <a:pt x="40567" y="12688"/>
                    <a:pt x="40515" y="12585"/>
                    <a:pt x="40413" y="12508"/>
                  </a:cubicBezTo>
                  <a:cubicBezTo>
                    <a:pt x="35823" y="8995"/>
                    <a:pt x="33951" y="2251"/>
                    <a:pt x="28310" y="20"/>
                  </a:cubicBezTo>
                  <a:cubicBezTo>
                    <a:pt x="28270" y="7"/>
                    <a:pt x="28232" y="1"/>
                    <a:pt x="28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367;p39"/>
            <p:cNvSpPr/>
            <p:nvPr/>
          </p:nvSpPr>
          <p:spPr>
            <a:xfrm>
              <a:off x="3606845" y="2657817"/>
              <a:ext cx="178392" cy="141570"/>
            </a:xfrm>
            <a:custGeom>
              <a:avLst/>
              <a:gdLst/>
              <a:ahLst/>
              <a:cxnLst/>
              <a:rect l="l" t="t" r="r" b="b"/>
              <a:pathLst>
                <a:path w="10489" h="8324" extrusionOk="0">
                  <a:moveTo>
                    <a:pt x="2001" y="1169"/>
                  </a:moveTo>
                  <a:cubicBezTo>
                    <a:pt x="1642" y="1400"/>
                    <a:pt x="1334" y="1682"/>
                    <a:pt x="1052" y="1990"/>
                  </a:cubicBezTo>
                  <a:cubicBezTo>
                    <a:pt x="1001" y="1733"/>
                    <a:pt x="975" y="1477"/>
                    <a:pt x="924" y="1195"/>
                  </a:cubicBezTo>
                  <a:lnTo>
                    <a:pt x="949" y="1195"/>
                  </a:lnTo>
                  <a:cubicBezTo>
                    <a:pt x="1283" y="1169"/>
                    <a:pt x="1642" y="1169"/>
                    <a:pt x="2001" y="1169"/>
                  </a:cubicBezTo>
                  <a:close/>
                  <a:moveTo>
                    <a:pt x="3257" y="1144"/>
                  </a:moveTo>
                  <a:cubicBezTo>
                    <a:pt x="2488" y="1631"/>
                    <a:pt x="1847" y="2400"/>
                    <a:pt x="1257" y="3041"/>
                  </a:cubicBezTo>
                  <a:cubicBezTo>
                    <a:pt x="1231" y="2939"/>
                    <a:pt x="1206" y="2836"/>
                    <a:pt x="1180" y="2708"/>
                  </a:cubicBezTo>
                  <a:cubicBezTo>
                    <a:pt x="1231" y="2708"/>
                    <a:pt x="1283" y="2657"/>
                    <a:pt x="1308" y="2631"/>
                  </a:cubicBezTo>
                  <a:cubicBezTo>
                    <a:pt x="1693" y="2195"/>
                    <a:pt x="2103" y="1810"/>
                    <a:pt x="2591" y="1503"/>
                  </a:cubicBezTo>
                  <a:cubicBezTo>
                    <a:pt x="2693" y="1426"/>
                    <a:pt x="2744" y="1272"/>
                    <a:pt x="2719" y="1144"/>
                  </a:cubicBezTo>
                  <a:close/>
                  <a:moveTo>
                    <a:pt x="9540" y="759"/>
                  </a:moveTo>
                  <a:cubicBezTo>
                    <a:pt x="10001" y="2451"/>
                    <a:pt x="9873" y="4400"/>
                    <a:pt x="9719" y="6093"/>
                  </a:cubicBezTo>
                  <a:cubicBezTo>
                    <a:pt x="9668" y="6554"/>
                    <a:pt x="9617" y="7067"/>
                    <a:pt x="9206" y="7349"/>
                  </a:cubicBezTo>
                  <a:cubicBezTo>
                    <a:pt x="8616" y="7708"/>
                    <a:pt x="7668" y="7657"/>
                    <a:pt x="7027" y="7682"/>
                  </a:cubicBezTo>
                  <a:cubicBezTo>
                    <a:pt x="6837" y="7696"/>
                    <a:pt x="6648" y="7703"/>
                    <a:pt x="6463" y="7703"/>
                  </a:cubicBezTo>
                  <a:cubicBezTo>
                    <a:pt x="4869" y="7703"/>
                    <a:pt x="3447" y="7191"/>
                    <a:pt x="2437" y="5836"/>
                  </a:cubicBezTo>
                  <a:cubicBezTo>
                    <a:pt x="1975" y="5169"/>
                    <a:pt x="1616" y="4426"/>
                    <a:pt x="1411" y="3631"/>
                  </a:cubicBezTo>
                  <a:lnTo>
                    <a:pt x="1411" y="3631"/>
                  </a:lnTo>
                  <a:cubicBezTo>
                    <a:pt x="1429" y="3635"/>
                    <a:pt x="1447" y="3638"/>
                    <a:pt x="1465" y="3638"/>
                  </a:cubicBezTo>
                  <a:cubicBezTo>
                    <a:pt x="1548" y="3638"/>
                    <a:pt x="1625" y="3592"/>
                    <a:pt x="1667" y="3528"/>
                  </a:cubicBezTo>
                  <a:cubicBezTo>
                    <a:pt x="2334" y="2810"/>
                    <a:pt x="3052" y="1887"/>
                    <a:pt x="3975" y="1503"/>
                  </a:cubicBezTo>
                  <a:cubicBezTo>
                    <a:pt x="4103" y="1451"/>
                    <a:pt x="4180" y="1297"/>
                    <a:pt x="4129" y="1169"/>
                  </a:cubicBezTo>
                  <a:lnTo>
                    <a:pt x="4129" y="1169"/>
                  </a:lnTo>
                  <a:cubicBezTo>
                    <a:pt x="4678" y="1185"/>
                    <a:pt x="5229" y="1200"/>
                    <a:pt x="5779" y="1200"/>
                  </a:cubicBezTo>
                  <a:cubicBezTo>
                    <a:pt x="7054" y="1200"/>
                    <a:pt x="8322" y="1117"/>
                    <a:pt x="9540" y="759"/>
                  </a:cubicBezTo>
                  <a:close/>
                  <a:moveTo>
                    <a:pt x="9941" y="1"/>
                  </a:moveTo>
                  <a:cubicBezTo>
                    <a:pt x="9911" y="1"/>
                    <a:pt x="9880" y="5"/>
                    <a:pt x="9847" y="15"/>
                  </a:cubicBezTo>
                  <a:lnTo>
                    <a:pt x="9796" y="15"/>
                  </a:lnTo>
                  <a:cubicBezTo>
                    <a:pt x="9774" y="11"/>
                    <a:pt x="9752" y="9"/>
                    <a:pt x="9730" y="9"/>
                  </a:cubicBezTo>
                  <a:cubicBezTo>
                    <a:pt x="9625" y="9"/>
                    <a:pt x="9526" y="59"/>
                    <a:pt x="9463" y="144"/>
                  </a:cubicBezTo>
                  <a:cubicBezTo>
                    <a:pt x="8248" y="503"/>
                    <a:pt x="6989" y="587"/>
                    <a:pt x="5719" y="587"/>
                  </a:cubicBezTo>
                  <a:cubicBezTo>
                    <a:pt x="4613" y="587"/>
                    <a:pt x="3499" y="524"/>
                    <a:pt x="2397" y="524"/>
                  </a:cubicBezTo>
                  <a:cubicBezTo>
                    <a:pt x="1877" y="524"/>
                    <a:pt x="1359" y="538"/>
                    <a:pt x="847" y="580"/>
                  </a:cubicBezTo>
                  <a:cubicBezTo>
                    <a:pt x="778" y="476"/>
                    <a:pt x="662" y="424"/>
                    <a:pt x="553" y="424"/>
                  </a:cubicBezTo>
                  <a:cubicBezTo>
                    <a:pt x="419" y="424"/>
                    <a:pt x="297" y="501"/>
                    <a:pt x="283" y="656"/>
                  </a:cubicBezTo>
                  <a:cubicBezTo>
                    <a:pt x="1" y="785"/>
                    <a:pt x="26" y="1246"/>
                    <a:pt x="334" y="1246"/>
                  </a:cubicBezTo>
                  <a:cubicBezTo>
                    <a:pt x="565" y="3041"/>
                    <a:pt x="975" y="4836"/>
                    <a:pt x="2052" y="6323"/>
                  </a:cubicBezTo>
                  <a:cubicBezTo>
                    <a:pt x="3104" y="7741"/>
                    <a:pt x="4707" y="8323"/>
                    <a:pt x="6406" y="8323"/>
                  </a:cubicBezTo>
                  <a:cubicBezTo>
                    <a:pt x="6612" y="8323"/>
                    <a:pt x="6819" y="8315"/>
                    <a:pt x="7027" y="8298"/>
                  </a:cubicBezTo>
                  <a:cubicBezTo>
                    <a:pt x="8257" y="8221"/>
                    <a:pt x="9873" y="8272"/>
                    <a:pt x="10232" y="6811"/>
                  </a:cubicBezTo>
                  <a:cubicBezTo>
                    <a:pt x="10411" y="5913"/>
                    <a:pt x="10488" y="4964"/>
                    <a:pt x="10437" y="4041"/>
                  </a:cubicBezTo>
                  <a:cubicBezTo>
                    <a:pt x="10437" y="2887"/>
                    <a:pt x="10437" y="1682"/>
                    <a:pt x="10129" y="554"/>
                  </a:cubicBezTo>
                  <a:cubicBezTo>
                    <a:pt x="10338" y="392"/>
                    <a:pt x="10212" y="1"/>
                    <a:pt x="9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368;p39"/>
            <p:cNvSpPr/>
            <p:nvPr/>
          </p:nvSpPr>
          <p:spPr>
            <a:xfrm>
              <a:off x="3925277" y="2629704"/>
              <a:ext cx="174837" cy="137489"/>
            </a:xfrm>
            <a:custGeom>
              <a:avLst/>
              <a:gdLst/>
              <a:ahLst/>
              <a:cxnLst/>
              <a:rect l="l" t="t" r="r" b="b"/>
              <a:pathLst>
                <a:path w="10280" h="8084" extrusionOk="0">
                  <a:moveTo>
                    <a:pt x="3458" y="976"/>
                  </a:moveTo>
                  <a:lnTo>
                    <a:pt x="3458" y="976"/>
                  </a:lnTo>
                  <a:cubicBezTo>
                    <a:pt x="2689" y="1745"/>
                    <a:pt x="1868" y="2489"/>
                    <a:pt x="1022" y="3181"/>
                  </a:cubicBezTo>
                  <a:cubicBezTo>
                    <a:pt x="1022" y="3104"/>
                    <a:pt x="997" y="3027"/>
                    <a:pt x="971" y="2950"/>
                  </a:cubicBezTo>
                  <a:cubicBezTo>
                    <a:pt x="1048" y="2925"/>
                    <a:pt x="1099" y="2874"/>
                    <a:pt x="1150" y="2822"/>
                  </a:cubicBezTo>
                  <a:cubicBezTo>
                    <a:pt x="1586" y="2156"/>
                    <a:pt x="2151" y="1540"/>
                    <a:pt x="2766" y="1027"/>
                  </a:cubicBezTo>
                  <a:lnTo>
                    <a:pt x="3458" y="976"/>
                  </a:lnTo>
                  <a:close/>
                  <a:moveTo>
                    <a:pt x="8868" y="1"/>
                  </a:moveTo>
                  <a:cubicBezTo>
                    <a:pt x="8860" y="1"/>
                    <a:pt x="8852" y="1"/>
                    <a:pt x="8843" y="2"/>
                  </a:cubicBezTo>
                  <a:cubicBezTo>
                    <a:pt x="6869" y="155"/>
                    <a:pt x="4894" y="232"/>
                    <a:pt x="2920" y="412"/>
                  </a:cubicBezTo>
                  <a:cubicBezTo>
                    <a:pt x="2856" y="373"/>
                    <a:pt x="2785" y="354"/>
                    <a:pt x="2718" y="354"/>
                  </a:cubicBezTo>
                  <a:cubicBezTo>
                    <a:pt x="2651" y="354"/>
                    <a:pt x="2586" y="373"/>
                    <a:pt x="2535" y="412"/>
                  </a:cubicBezTo>
                  <a:lnTo>
                    <a:pt x="2510" y="438"/>
                  </a:lnTo>
                  <a:cubicBezTo>
                    <a:pt x="1971" y="489"/>
                    <a:pt x="1433" y="566"/>
                    <a:pt x="868" y="643"/>
                  </a:cubicBezTo>
                  <a:cubicBezTo>
                    <a:pt x="506" y="691"/>
                    <a:pt x="621" y="1239"/>
                    <a:pt x="978" y="1239"/>
                  </a:cubicBezTo>
                  <a:cubicBezTo>
                    <a:pt x="1001" y="1239"/>
                    <a:pt x="1024" y="1237"/>
                    <a:pt x="1048" y="1232"/>
                  </a:cubicBezTo>
                  <a:cubicBezTo>
                    <a:pt x="1253" y="1207"/>
                    <a:pt x="1484" y="1181"/>
                    <a:pt x="1715" y="1156"/>
                  </a:cubicBezTo>
                  <a:lnTo>
                    <a:pt x="1715" y="1156"/>
                  </a:lnTo>
                  <a:cubicBezTo>
                    <a:pt x="1381" y="1463"/>
                    <a:pt x="1099" y="1822"/>
                    <a:pt x="817" y="2181"/>
                  </a:cubicBezTo>
                  <a:cubicBezTo>
                    <a:pt x="740" y="1797"/>
                    <a:pt x="689" y="1412"/>
                    <a:pt x="638" y="1053"/>
                  </a:cubicBezTo>
                  <a:cubicBezTo>
                    <a:pt x="608" y="903"/>
                    <a:pt x="500" y="839"/>
                    <a:pt x="384" y="839"/>
                  </a:cubicBezTo>
                  <a:cubicBezTo>
                    <a:pt x="203" y="839"/>
                    <a:pt x="1" y="997"/>
                    <a:pt x="48" y="1232"/>
                  </a:cubicBezTo>
                  <a:cubicBezTo>
                    <a:pt x="501" y="4077"/>
                    <a:pt x="1300" y="8083"/>
                    <a:pt x="4847" y="8083"/>
                  </a:cubicBezTo>
                  <a:cubicBezTo>
                    <a:pt x="4913" y="8083"/>
                    <a:pt x="4980" y="8082"/>
                    <a:pt x="5048" y="8079"/>
                  </a:cubicBezTo>
                  <a:cubicBezTo>
                    <a:pt x="6766" y="8002"/>
                    <a:pt x="8510" y="7181"/>
                    <a:pt x="9382" y="5669"/>
                  </a:cubicBezTo>
                  <a:cubicBezTo>
                    <a:pt x="10279" y="4104"/>
                    <a:pt x="10100" y="2027"/>
                    <a:pt x="9997" y="309"/>
                  </a:cubicBezTo>
                  <a:cubicBezTo>
                    <a:pt x="9984" y="117"/>
                    <a:pt x="9824" y="21"/>
                    <a:pt x="9670" y="21"/>
                  </a:cubicBezTo>
                  <a:cubicBezTo>
                    <a:pt x="9516" y="21"/>
                    <a:pt x="9369" y="117"/>
                    <a:pt x="9382" y="309"/>
                  </a:cubicBezTo>
                  <a:cubicBezTo>
                    <a:pt x="9459" y="1797"/>
                    <a:pt x="9561" y="3335"/>
                    <a:pt x="9100" y="4771"/>
                  </a:cubicBezTo>
                  <a:cubicBezTo>
                    <a:pt x="8535" y="6592"/>
                    <a:pt x="6561" y="7387"/>
                    <a:pt x="4817" y="7464"/>
                  </a:cubicBezTo>
                  <a:cubicBezTo>
                    <a:pt x="4773" y="7465"/>
                    <a:pt x="4730" y="7466"/>
                    <a:pt x="4686" y="7466"/>
                  </a:cubicBezTo>
                  <a:cubicBezTo>
                    <a:pt x="2649" y="7466"/>
                    <a:pt x="1704" y="5706"/>
                    <a:pt x="1202" y="3848"/>
                  </a:cubicBezTo>
                  <a:cubicBezTo>
                    <a:pt x="2304" y="2950"/>
                    <a:pt x="3381" y="1976"/>
                    <a:pt x="4381" y="925"/>
                  </a:cubicBezTo>
                  <a:lnTo>
                    <a:pt x="4407" y="899"/>
                  </a:lnTo>
                  <a:cubicBezTo>
                    <a:pt x="5894" y="797"/>
                    <a:pt x="7382" y="745"/>
                    <a:pt x="8843" y="617"/>
                  </a:cubicBezTo>
                  <a:cubicBezTo>
                    <a:pt x="9245" y="592"/>
                    <a:pt x="9253" y="1"/>
                    <a:pt x="8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 name="Google Shape;373;p39"/>
          <p:cNvGrpSpPr/>
          <p:nvPr/>
        </p:nvGrpSpPr>
        <p:grpSpPr>
          <a:xfrm rot="1926640" flipH="1">
            <a:off x="510964" y="1443490"/>
            <a:ext cx="206874" cy="357397"/>
            <a:chOff x="6151609" y="1333970"/>
            <a:chExt cx="201284" cy="346766"/>
          </a:xfrm>
        </p:grpSpPr>
        <p:sp>
          <p:nvSpPr>
            <p:cNvPr id="30" name="Google Shape;374;p39"/>
            <p:cNvSpPr/>
            <p:nvPr/>
          </p:nvSpPr>
          <p:spPr>
            <a:xfrm>
              <a:off x="6151609" y="1333970"/>
              <a:ext cx="81721" cy="97317"/>
            </a:xfrm>
            <a:custGeom>
              <a:avLst/>
              <a:gdLst/>
              <a:ahLst/>
              <a:cxnLst/>
              <a:rect l="l" t="t" r="r" b="b"/>
              <a:pathLst>
                <a:path w="4805" h="5722" extrusionOk="0">
                  <a:moveTo>
                    <a:pt x="4001" y="1"/>
                  </a:moveTo>
                  <a:cubicBezTo>
                    <a:pt x="3877" y="1"/>
                    <a:pt x="3750" y="55"/>
                    <a:pt x="3639" y="183"/>
                  </a:cubicBezTo>
                  <a:cubicBezTo>
                    <a:pt x="2383" y="1671"/>
                    <a:pt x="1229" y="3235"/>
                    <a:pt x="203" y="4876"/>
                  </a:cubicBezTo>
                  <a:cubicBezTo>
                    <a:pt x="0" y="5319"/>
                    <a:pt x="355" y="5722"/>
                    <a:pt x="742" y="5722"/>
                  </a:cubicBezTo>
                  <a:cubicBezTo>
                    <a:pt x="893" y="5722"/>
                    <a:pt x="1048" y="5661"/>
                    <a:pt x="1177" y="5517"/>
                  </a:cubicBezTo>
                  <a:cubicBezTo>
                    <a:pt x="2126" y="3953"/>
                    <a:pt x="3203" y="2466"/>
                    <a:pt x="4408" y="1055"/>
                  </a:cubicBezTo>
                  <a:cubicBezTo>
                    <a:pt x="4804" y="620"/>
                    <a:pt x="4421" y="1"/>
                    <a:pt x="40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75;p39"/>
            <p:cNvSpPr/>
            <p:nvPr/>
          </p:nvSpPr>
          <p:spPr>
            <a:xfrm>
              <a:off x="6192019" y="1460693"/>
              <a:ext cx="127658" cy="76551"/>
            </a:xfrm>
            <a:custGeom>
              <a:avLst/>
              <a:gdLst/>
              <a:ahLst/>
              <a:cxnLst/>
              <a:rect l="l" t="t" r="r" b="b"/>
              <a:pathLst>
                <a:path w="7506" h="4501" extrusionOk="0">
                  <a:moveTo>
                    <a:pt x="6655" y="0"/>
                  </a:moveTo>
                  <a:cubicBezTo>
                    <a:pt x="6572" y="0"/>
                    <a:pt x="6483" y="21"/>
                    <a:pt x="6392" y="66"/>
                  </a:cubicBezTo>
                  <a:cubicBezTo>
                    <a:pt x="4392" y="1066"/>
                    <a:pt x="2545" y="2323"/>
                    <a:pt x="571" y="3400"/>
                  </a:cubicBezTo>
                  <a:cubicBezTo>
                    <a:pt x="1" y="3707"/>
                    <a:pt x="312" y="4500"/>
                    <a:pt x="830" y="4500"/>
                  </a:cubicBezTo>
                  <a:cubicBezTo>
                    <a:pt x="918" y="4500"/>
                    <a:pt x="1012" y="4478"/>
                    <a:pt x="1109" y="4425"/>
                  </a:cubicBezTo>
                  <a:cubicBezTo>
                    <a:pt x="3084" y="3374"/>
                    <a:pt x="4930" y="2092"/>
                    <a:pt x="6930" y="1092"/>
                  </a:cubicBezTo>
                  <a:cubicBezTo>
                    <a:pt x="7506" y="804"/>
                    <a:pt x="7183" y="0"/>
                    <a:pt x="66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76;p39"/>
            <p:cNvSpPr/>
            <p:nvPr/>
          </p:nvSpPr>
          <p:spPr>
            <a:xfrm>
              <a:off x="6227004" y="1631125"/>
              <a:ext cx="125890" cy="49611"/>
            </a:xfrm>
            <a:custGeom>
              <a:avLst/>
              <a:gdLst/>
              <a:ahLst/>
              <a:cxnLst/>
              <a:rect l="l" t="t" r="r" b="b"/>
              <a:pathLst>
                <a:path w="7402" h="2917" extrusionOk="0">
                  <a:moveTo>
                    <a:pt x="779" y="1"/>
                  </a:moveTo>
                  <a:cubicBezTo>
                    <a:pt x="217" y="1"/>
                    <a:pt x="0" y="920"/>
                    <a:pt x="616" y="1148"/>
                  </a:cubicBezTo>
                  <a:cubicBezTo>
                    <a:pt x="2514" y="1841"/>
                    <a:pt x="4412" y="2430"/>
                    <a:pt x="6360" y="2892"/>
                  </a:cubicBezTo>
                  <a:cubicBezTo>
                    <a:pt x="6420" y="2909"/>
                    <a:pt x="6477" y="2917"/>
                    <a:pt x="6531" y="2917"/>
                  </a:cubicBezTo>
                  <a:cubicBezTo>
                    <a:pt x="7134" y="2917"/>
                    <a:pt x="7401" y="1954"/>
                    <a:pt x="6719" y="1789"/>
                  </a:cubicBezTo>
                  <a:cubicBezTo>
                    <a:pt x="4771" y="1328"/>
                    <a:pt x="2873" y="738"/>
                    <a:pt x="1001" y="46"/>
                  </a:cubicBezTo>
                  <a:cubicBezTo>
                    <a:pt x="922" y="15"/>
                    <a:pt x="848" y="1"/>
                    <a:pt x="7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9" name="文字方塊 48"/>
          <p:cNvSpPr txBox="1"/>
          <p:nvPr/>
        </p:nvSpPr>
        <p:spPr>
          <a:xfrm>
            <a:off x="2285999" y="2877054"/>
            <a:ext cx="4572000" cy="523220"/>
          </a:xfrm>
          <a:prstGeom prst="rect">
            <a:avLst/>
          </a:prstGeom>
          <a:noFill/>
        </p:spPr>
        <p:txBody>
          <a:bodyPr wrap="square">
            <a:spAutoFit/>
          </a:bodyPr>
          <a:lstStyle/>
          <a:p>
            <a:pPr algn="ctr"/>
            <a:r>
              <a:rPr lang="zh-TW" altLang="en-US" sz="2800" dirty="0">
                <a:latin typeface="Microsoft JhengHei" panose="020B0604030504040204" pitchFamily="34" charset="-120"/>
                <a:ea typeface="Microsoft JhengHei" panose="020B0604030504040204" pitchFamily="34" charset="-120"/>
                <a:sym typeface="Pinyon Script"/>
              </a:rPr>
              <a:t>前半部</a:t>
            </a:r>
            <a:endParaRPr lang="zh-TW" altLang="en-US" sz="2800" dirty="0"/>
          </a:p>
        </p:txBody>
      </p:sp>
      <p:sp>
        <p:nvSpPr>
          <p:cNvPr id="3" name="副標題 2"/>
          <p:cNvSpPr>
            <a:spLocks noGrp="1"/>
          </p:cNvSpPr>
          <p:nvPr>
            <p:ph type="subTitle" idx="1"/>
          </p:nvPr>
        </p:nvSpPr>
        <p:spPr>
          <a:xfrm>
            <a:off x="3452425" y="3539045"/>
            <a:ext cx="2239200" cy="713400"/>
          </a:xfrm>
        </p:spPr>
        <p:txBody>
          <a:bodyPr/>
          <a:lstStyle/>
          <a:p>
            <a:endParaRPr lang="zh-TW"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2050" name="Picture 2" descr="Python Tutorial: Streamlit | DataCamp"/>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4855" y="407209"/>
            <a:ext cx="1194289" cy="69870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399023" y="1632942"/>
            <a:ext cx="4770121" cy="1754326"/>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err="1">
                <a:ln>
                  <a:noFill/>
                </a:ln>
                <a:solidFill>
                  <a:srgbClr val="4EC9B0"/>
                </a:solidFill>
                <a:effectLst/>
                <a:uLnTx/>
                <a:uFillTx/>
                <a:latin typeface="Consolas" panose="020B0609020204030204" pitchFamily="49" charset="0"/>
                <a:cs typeface="Arial" panose="020B0604020202020204"/>
                <a:sym typeface="Arial" panose="020B0604020202020204"/>
              </a:rPr>
              <a:t>st</a:t>
            </a:r>
            <a:r>
              <a:rPr kumimoji="0" lang="en-US" altLang="zh-TW" sz="1200" b="0" i="0" u="none" strike="noStrike" kern="0" cap="none" spc="0" normalizeH="0" baseline="0" noProof="0" dirty="0" err="1">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markdown</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 Crew"</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crew</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 [</a:t>
            </a:r>
            <a:r>
              <a:rPr kumimoji="0" lang="en-US" altLang="zh-TW"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Avy</a:t>
            </a:r>
            <a:r>
              <a:rPr kumimoji="0" lang="en-US" altLang="zh-TW"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 Kaufman'</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'Robert Rodriguez’</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Crew</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 []</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a:ln>
                  <a:noFill/>
                </a:ln>
                <a:solidFill>
                  <a:srgbClr val="C586C0"/>
                </a:solidFill>
                <a:effectLst/>
                <a:uLnTx/>
                <a:uFillTx/>
                <a:latin typeface="Consolas" panose="020B0609020204030204" pitchFamily="49" charset="0"/>
                <a:cs typeface="Arial" panose="020B0604020202020204"/>
                <a:sym typeface="Arial" panose="020B0604020202020204"/>
              </a:rPr>
              <a:t>for</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i</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a:ln>
                  <a:noFill/>
                </a:ln>
                <a:solidFill>
                  <a:srgbClr val="C586C0"/>
                </a:solidFill>
                <a:effectLst/>
                <a:uLnTx/>
                <a:uFillTx/>
                <a:latin typeface="Consolas" panose="020B0609020204030204" pitchFamily="49" charset="0"/>
                <a:cs typeface="Arial" panose="020B0604020202020204"/>
                <a:sym typeface="Arial" panose="020B0604020202020204"/>
              </a:rPr>
              <a:t>in</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a:ln>
                  <a:noFill/>
                </a:ln>
                <a:solidFill>
                  <a:srgbClr val="4EC9B0"/>
                </a:solidFill>
                <a:effectLst/>
                <a:uLnTx/>
                <a:uFillTx/>
                <a:latin typeface="Consolas" panose="020B0609020204030204" pitchFamily="49" charset="0"/>
                <a:cs typeface="Arial" panose="020B0604020202020204"/>
                <a:sym typeface="Arial" panose="020B0604020202020204"/>
              </a:rPr>
              <a:t>range</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err="1">
                <a:ln>
                  <a:noFill/>
                </a:ln>
                <a:solidFill>
                  <a:srgbClr val="DCDCAA"/>
                </a:solidFill>
                <a:effectLst/>
                <a:uLnTx/>
                <a:uFillTx/>
                <a:latin typeface="Consolas" panose="020B0609020204030204" pitchFamily="49" charset="0"/>
                <a:cs typeface="Arial" panose="020B0604020202020204"/>
                <a:sym typeface="Arial" panose="020B0604020202020204"/>
              </a:rPr>
              <a:t>len</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crew</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a</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 </a:t>
            </a:r>
            <a:r>
              <a:rPr kumimoji="0" lang="en-US" altLang="zh-TW" sz="1200" b="0" i="0" u="none" strike="noStrike" kern="0" cap="none" spc="0" normalizeH="0" baseline="0" noProof="0" dirty="0" err="1">
                <a:ln>
                  <a:noFill/>
                </a:ln>
                <a:solidFill>
                  <a:srgbClr val="4EC9B0"/>
                </a:solidFill>
                <a:effectLst/>
                <a:uLnTx/>
                <a:uFillTx/>
                <a:latin typeface="Consolas" panose="020B0609020204030204" pitchFamily="49" charset="0"/>
                <a:cs typeface="Arial" panose="020B0604020202020204"/>
                <a:sym typeface="Arial" panose="020B0604020202020204"/>
              </a:rPr>
              <a:t>st</a:t>
            </a:r>
            <a:r>
              <a:rPr kumimoji="0" lang="en-US" altLang="zh-TW" sz="1200" b="0" i="0" u="none" strike="noStrike" kern="0" cap="none" spc="0" normalizeH="0" baseline="0" noProof="0" dirty="0" err="1">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checkbox</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crew</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i</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a:ln>
                  <a:noFill/>
                </a:ln>
                <a:solidFill>
                  <a:srgbClr val="C586C0"/>
                </a:solidFill>
                <a:effectLst/>
                <a:uLnTx/>
                <a:uFillTx/>
                <a:latin typeface="Consolas" panose="020B0609020204030204" pitchFamily="49" charset="0"/>
                <a:cs typeface="Arial" panose="020B0604020202020204"/>
                <a:sym typeface="Arial" panose="020B0604020202020204"/>
              </a:rPr>
              <a:t>if</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a</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Crew</a:t>
            </a:r>
            <a:r>
              <a:rPr kumimoji="0" lang="en-US" altLang="zh-TW" sz="1200" b="0" i="0" u="none" strike="noStrike" kern="0" cap="none" spc="0" normalizeH="0" baseline="0" noProof="0" dirty="0" err="1">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err="1">
                <a:ln>
                  <a:noFill/>
                </a:ln>
                <a:solidFill>
                  <a:srgbClr val="DCDCAA"/>
                </a:solidFill>
                <a:effectLst/>
                <a:uLnTx/>
                <a:uFillTx/>
                <a:latin typeface="Consolas" panose="020B0609020204030204" pitchFamily="49" charset="0"/>
                <a:cs typeface="Arial" panose="020B0604020202020204"/>
                <a:sym typeface="Arial" panose="020B0604020202020204"/>
              </a:rPr>
              <a:t>append</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B5CEA8"/>
                </a:solidFill>
                <a:effectLst/>
                <a:uLnTx/>
                <a:uFillTx/>
                <a:latin typeface="Consolas" panose="020B0609020204030204" pitchFamily="49" charset="0"/>
                <a:cs typeface="Arial" panose="020B0604020202020204"/>
                <a:sym typeface="Arial" panose="020B0604020202020204"/>
              </a:rPr>
              <a:t>1</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a:ln>
                  <a:noFill/>
                </a:ln>
                <a:solidFill>
                  <a:srgbClr val="C586C0"/>
                </a:solidFill>
                <a:effectLst/>
                <a:uLnTx/>
                <a:uFillTx/>
                <a:latin typeface="Consolas" panose="020B0609020204030204" pitchFamily="49" charset="0"/>
                <a:cs typeface="Arial" panose="020B0604020202020204"/>
                <a:sym typeface="Arial" panose="020B0604020202020204"/>
              </a:rPr>
              <a:t>else</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Crew</a:t>
            </a:r>
            <a:r>
              <a:rPr kumimoji="0" lang="en-US" altLang="zh-TW" sz="1200" b="0" i="0" u="none" strike="noStrike" kern="0" cap="none" spc="0" normalizeH="0" baseline="0" noProof="0" dirty="0" err="1">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err="1">
                <a:ln>
                  <a:noFill/>
                </a:ln>
                <a:solidFill>
                  <a:srgbClr val="DCDCAA"/>
                </a:solidFill>
                <a:effectLst/>
                <a:uLnTx/>
                <a:uFillTx/>
                <a:latin typeface="Consolas" panose="020B0609020204030204" pitchFamily="49" charset="0"/>
                <a:cs typeface="Arial" panose="020B0604020202020204"/>
                <a:sym typeface="Arial" panose="020B0604020202020204"/>
              </a:rPr>
              <a:t>append</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B5CEA8"/>
                </a:solidFill>
                <a:effectLst/>
                <a:uLnTx/>
                <a:uFillTx/>
                <a:latin typeface="Consolas" panose="020B0609020204030204" pitchFamily="49" charset="0"/>
                <a:cs typeface="Arial" panose="020B0604020202020204"/>
                <a:sym typeface="Arial" panose="020B0604020202020204"/>
              </a:rPr>
              <a:t>0</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p:txBody>
      </p:sp>
      <p:pic>
        <p:nvPicPr>
          <p:cNvPr id="7" name="圖片 6"/>
          <p:cNvPicPr>
            <a:picLocks noChangeAspect="1"/>
          </p:cNvPicPr>
          <p:nvPr/>
        </p:nvPicPr>
        <p:blipFill>
          <a:blip r:embed="rId2"/>
          <a:stretch>
            <a:fillRect/>
          </a:stretch>
        </p:blipFill>
        <p:spPr>
          <a:xfrm>
            <a:off x="6416677" y="568694"/>
            <a:ext cx="1424138" cy="4006111"/>
          </a:xfrm>
          <a:prstGeom prst="rect">
            <a:avLst/>
          </a:prstGeom>
        </p:spPr>
      </p:pic>
      <p:sp>
        <p:nvSpPr>
          <p:cNvPr id="8" name="文字方塊 7"/>
          <p:cNvSpPr txBox="1"/>
          <p:nvPr/>
        </p:nvSpPr>
        <p:spPr>
          <a:xfrm>
            <a:off x="399023" y="3760412"/>
            <a:ext cx="477012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masis MT Pro Black" panose="02040A04050005020304" pitchFamily="18" charset="0"/>
                <a:cs typeface="Arial" panose="020B0604020202020204"/>
                <a:sym typeface="Arial" panose="020B0604020202020204"/>
              </a:rPr>
              <a:t>Crew</a:t>
            </a:r>
            <a:r>
              <a:rPr kumimoji="0" lang="en-US" altLang="zh-TW" sz="1400" b="0" i="0" u="none" strike="noStrike" kern="0" cap="none" spc="0" normalizeH="0" baseline="0" noProof="0" dirty="0">
                <a:ln>
                  <a:noFill/>
                </a:ln>
                <a:solidFill>
                  <a:srgbClr val="000000"/>
                </a:solidFill>
                <a:effectLst/>
                <a:uLnTx/>
                <a:uFillTx/>
                <a:latin typeface="Amasis MT Pro Black" panose="02040A04050005020304" pitchFamily="18" charset="0"/>
                <a:cs typeface="Aharoni" panose="02010803020104030203" pitchFamily="2" charset="-79"/>
                <a:sym typeface="Arial" panose="020B0604020202020204"/>
              </a:rPr>
              <a:t>=[</a:t>
            </a:r>
            <a:r>
              <a:rPr kumimoji="0" lang="en-US" altLang="zh-TW" sz="1400" b="0" i="0" u="none" strike="noStrike" kern="0" cap="none" spc="0" normalizeH="0" baseline="0" noProof="0" dirty="0">
                <a:ln>
                  <a:noFill/>
                </a:ln>
                <a:solidFill>
                  <a:srgbClr val="000000"/>
                </a:solidFill>
                <a:effectLst/>
                <a:uLnTx/>
                <a:uFillTx/>
                <a:latin typeface="Amasis MT Pro Black" panose="02040A04050005020304" pitchFamily="18" charset="0"/>
                <a:cs typeface="Arial" panose="020B0604020202020204"/>
                <a:sym typeface="Arial" panose="020B0604020202020204"/>
              </a:rPr>
              <a:t>1,0,1,1,………..]</a:t>
            </a:r>
            <a:endParaRPr kumimoji="0" lang="zh-TW" altLang="en-US" sz="1400" b="0" i="0" u="none" strike="noStrike" kern="0" cap="none" spc="0" normalizeH="0" baseline="0" noProof="0" dirty="0">
              <a:ln>
                <a:noFill/>
              </a:ln>
              <a:solidFill>
                <a:srgbClr val="000000"/>
              </a:solidFill>
              <a:effectLst/>
              <a:uLnTx/>
              <a:uFillTx/>
              <a:latin typeface="Amasis MT Pro Black" panose="02040A04050005020304" pitchFamily="18" charset="0"/>
              <a:cs typeface="Arial" panose="020B0604020202020204"/>
              <a:sym typeface="Arial" panose="020B0604020202020204"/>
            </a:endParaRPr>
          </a:p>
        </p:txBody>
      </p:sp>
      <p:grpSp>
        <p:nvGrpSpPr>
          <p:cNvPr id="15" name="群組 14"/>
          <p:cNvGrpSpPr/>
          <p:nvPr/>
        </p:nvGrpSpPr>
        <p:grpSpPr>
          <a:xfrm>
            <a:off x="6477000" y="868680"/>
            <a:ext cx="121920" cy="1028700"/>
            <a:chOff x="6477000" y="868680"/>
            <a:chExt cx="121920" cy="1028700"/>
          </a:xfrm>
        </p:grpSpPr>
        <p:pic>
          <p:nvPicPr>
            <p:cNvPr id="12" name="圖片 11"/>
            <p:cNvPicPr>
              <a:picLocks noChangeAspect="1"/>
            </p:cNvPicPr>
            <p:nvPr/>
          </p:nvPicPr>
          <p:blipFill rotWithShape="1">
            <a:blip r:embed="rId3"/>
            <a:srcRect l="3920" t="772" r="88156" b="94623"/>
            <a:stretch>
              <a:fillRect/>
            </a:stretch>
          </p:blipFill>
          <p:spPr>
            <a:xfrm>
              <a:off x="6477000" y="868680"/>
              <a:ext cx="121920" cy="160020"/>
            </a:xfrm>
            <a:prstGeom prst="rect">
              <a:avLst/>
            </a:prstGeom>
          </p:spPr>
        </p:pic>
        <p:pic>
          <p:nvPicPr>
            <p:cNvPr id="13" name="圖片 12"/>
            <p:cNvPicPr>
              <a:picLocks noChangeAspect="1"/>
            </p:cNvPicPr>
            <p:nvPr/>
          </p:nvPicPr>
          <p:blipFill rotWithShape="1">
            <a:blip r:embed="rId3"/>
            <a:srcRect l="3920" t="772" r="88156" b="94623"/>
            <a:stretch>
              <a:fillRect/>
            </a:stretch>
          </p:blipFill>
          <p:spPr>
            <a:xfrm>
              <a:off x="6477000" y="1432560"/>
              <a:ext cx="121920" cy="160020"/>
            </a:xfrm>
            <a:prstGeom prst="rect">
              <a:avLst/>
            </a:prstGeom>
          </p:spPr>
        </p:pic>
        <p:pic>
          <p:nvPicPr>
            <p:cNvPr id="14" name="圖片 13"/>
            <p:cNvPicPr>
              <a:picLocks noChangeAspect="1"/>
            </p:cNvPicPr>
            <p:nvPr/>
          </p:nvPicPr>
          <p:blipFill rotWithShape="1">
            <a:blip r:embed="rId3"/>
            <a:srcRect l="3920" t="772" r="88156" b="94623"/>
            <a:stretch>
              <a:fillRect/>
            </a:stretch>
          </p:blipFill>
          <p:spPr>
            <a:xfrm>
              <a:off x="6477000" y="1737360"/>
              <a:ext cx="121920" cy="16002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2050" name="Picture 2" descr="Python Tutorial: Streamlit | DataCamp"/>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4855" y="407209"/>
            <a:ext cx="1194289" cy="698700"/>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p:cNvSpPr txBox="1"/>
          <p:nvPr/>
        </p:nvSpPr>
        <p:spPr>
          <a:xfrm>
            <a:off x="453389" y="1249680"/>
            <a:ext cx="5692140" cy="3493264"/>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100" b="0" i="0" u="none" strike="noStrike" kern="0" cap="none" spc="0" normalizeH="0" baseline="0" noProof="0" dirty="0" err="1">
                <a:ln>
                  <a:noFill/>
                </a:ln>
                <a:solidFill>
                  <a:srgbClr val="4EC9B0"/>
                </a:solidFill>
                <a:effectLst/>
                <a:uLnTx/>
                <a:uFillTx/>
                <a:latin typeface="Consolas" panose="020B0609020204030204" pitchFamily="49" charset="0"/>
                <a:cs typeface="Arial" panose="020B0604020202020204"/>
                <a:sym typeface="Arial" panose="020B0604020202020204"/>
              </a:rPr>
              <a:t>st</a:t>
            </a:r>
            <a:r>
              <a:rPr kumimoji="0" lang="en-US" altLang="zh-TW" sz="1100" b="0" i="0" u="none" strike="noStrike" kern="0" cap="none" spc="0" normalizeH="0" baseline="0" noProof="0" dirty="0" err="1">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markdown</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 Original language"</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100" b="0" i="0" u="none" strike="noStrike" kern="0" cap="none" spc="0" normalizeH="0" baseline="0" noProof="0" dirty="0">
                <a:ln>
                  <a:noFill/>
                </a:ln>
                <a:solidFill>
                  <a:srgbClr val="6A9955"/>
                </a:solidFill>
                <a:effectLst/>
                <a:uLnTx/>
                <a:uFillTx/>
                <a:latin typeface="Consolas" panose="020B0609020204030204" pitchFamily="49" charset="0"/>
                <a:cs typeface="Arial" panose="020B0604020202020204"/>
                <a:sym typeface="Arial" panose="020B0604020202020204"/>
              </a:rPr>
              <a:t># Language = </a:t>
            </a:r>
            <a:r>
              <a:rPr kumimoji="0" lang="en-US" altLang="zh-TW" sz="1100" b="0" i="0" u="none" strike="noStrike" kern="0" cap="none" spc="0" normalizeH="0" baseline="0" noProof="0" dirty="0" err="1">
                <a:ln>
                  <a:noFill/>
                </a:ln>
                <a:solidFill>
                  <a:srgbClr val="6A9955"/>
                </a:solidFill>
                <a:effectLst/>
                <a:uLnTx/>
                <a:uFillTx/>
                <a:latin typeface="Consolas" panose="020B0609020204030204" pitchFamily="49" charset="0"/>
                <a:cs typeface="Arial" panose="020B0604020202020204"/>
                <a:sym typeface="Arial" panose="020B0604020202020204"/>
              </a:rPr>
              <a:t>st.selectbox</a:t>
            </a:r>
            <a:r>
              <a:rPr kumimoji="0" lang="en-US" altLang="zh-TW" sz="1100" b="0" i="0" u="none" strike="noStrike" kern="0" cap="none" spc="0" normalizeH="0" baseline="0" noProof="0" dirty="0">
                <a:ln>
                  <a:noFill/>
                </a:ln>
                <a:solidFill>
                  <a:srgbClr val="6A9955"/>
                </a:solidFill>
                <a:effectLst/>
                <a:uLnTx/>
                <a:uFillTx/>
                <a:latin typeface="Consolas" panose="020B0609020204030204" pitchFamily="49" charset="0"/>
                <a:cs typeface="Arial" panose="020B0604020202020204"/>
                <a:sym typeface="Arial" panose="020B0604020202020204"/>
              </a:rPr>
              <a:t>(</a:t>
            </a:r>
            <a:endPar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100" b="0" i="0" u="none" strike="noStrike" kern="0" cap="none" spc="0" normalizeH="0" baseline="0" noProof="0" dirty="0">
                <a:ln>
                  <a:noFill/>
                </a:ln>
                <a:solidFill>
                  <a:srgbClr val="6A9955"/>
                </a:solidFill>
                <a:effectLst/>
                <a:uLnTx/>
                <a:uFillTx/>
                <a:latin typeface="Consolas" panose="020B0609020204030204" pitchFamily="49" charset="0"/>
                <a:cs typeface="Arial" panose="020B0604020202020204"/>
                <a:sym typeface="Arial" panose="020B0604020202020204"/>
              </a:rPr>
              <a:t>#     'What is the original language?',</a:t>
            </a:r>
            <a:endPar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1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ln</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ar</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'bn'</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cn</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'cs'</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'da'</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'de'</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el</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en</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'es'</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'fa'</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'fi'</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fr</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'he'</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'hi'</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'hu'</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'id'</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'it'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'ja'</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'ko'</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'ml'</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mr</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nb</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nl</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'no'</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'pl'</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'pt'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ro</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ru</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sr</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sv</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'ta'</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te</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'tr'</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ur</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'vi'</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zh</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b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br>
            <a:r>
              <a:rPr kumimoji="0" lang="en-US" altLang="zh-TW" sz="11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language_dict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 {</a:t>
            </a:r>
            <a:endPar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ar</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Arabic'</a:t>
            </a:r>
            <a:r>
              <a:rPr kumimoji="0" lang="en-US" altLang="zh-TW" sz="1100" b="0" i="0" u="none" strike="noStrike" kern="0" cap="none" spc="0" normalizeH="0" baseline="0" noProof="0" dirty="0" err="1">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'bn</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'Bengali'</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cn</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Chinese'</a:t>
            </a:r>
            <a:r>
              <a:rPr kumimoji="0" lang="en-US" altLang="zh-TW" sz="1100" b="0" i="0" u="none" strike="noStrike" kern="0" cap="none" spc="0" normalizeH="0" baseline="0" noProof="0" dirty="0" err="1">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'cs</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'Czech'</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'da'</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'Danish'</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'de'</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'German'</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el</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'Greek'</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en</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'English'</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'es'</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'Spanish'</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'fa'</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'Persian'</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'fi'</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'Finnish'</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fr</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'French'</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'he'</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'Hebrew'</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'hi'</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'Hindi'</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'hu'</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'Hungarian'</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'id'</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'Indonesian'</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'it'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'Italian'</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'ja'</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'Japanese'</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'ko'</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'Korean'</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'ml'</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'Malayalam'</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mr</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'Marathi'</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nb</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'Norwegian'</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nl</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'Dutch'</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'no'</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'Norwegian'</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'pl'</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'Polish'</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'pt'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'Portuguese'</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ro</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'Romanian'</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ru</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'Russian'</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sr</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'Serbian'</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sv</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'Swedish'</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'ta'</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'Tamil'</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te</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'Telugu'</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'tr'</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'Turkish'</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ur</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'Urdu'</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'vi'</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'Vietnamese'</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zh</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1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'Chinese’</a:t>
            </a:r>
            <a:endPar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1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language_names</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 [</a:t>
            </a: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language_dict</a:t>
            </a:r>
            <a:r>
              <a:rPr kumimoji="0" lang="en-US" altLang="zh-TW" sz="1200" b="0" i="0" u="none" strike="noStrike" kern="0" cap="none" spc="0" normalizeH="0" baseline="0" noProof="0" dirty="0" err="1">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err="1">
                <a:ln>
                  <a:noFill/>
                </a:ln>
                <a:solidFill>
                  <a:srgbClr val="DCDCAA"/>
                </a:solidFill>
                <a:effectLst/>
                <a:uLnTx/>
                <a:uFillTx/>
                <a:latin typeface="Consolas" panose="020B0609020204030204" pitchFamily="49" charset="0"/>
                <a:cs typeface="Arial" panose="020B0604020202020204"/>
                <a:sym typeface="Arial" panose="020B0604020202020204"/>
              </a:rPr>
              <a:t>get</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code</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code</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a:ln>
                  <a:noFill/>
                </a:ln>
                <a:solidFill>
                  <a:srgbClr val="C586C0"/>
                </a:solidFill>
                <a:effectLst/>
                <a:uLnTx/>
                <a:uFillTx/>
                <a:latin typeface="Consolas" panose="020B0609020204030204" pitchFamily="49" charset="0"/>
                <a:cs typeface="Arial" panose="020B0604020202020204"/>
                <a:sym typeface="Arial" panose="020B0604020202020204"/>
              </a:rPr>
              <a:t>for</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code</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a:ln>
                  <a:noFill/>
                </a:ln>
                <a:solidFill>
                  <a:srgbClr val="C586C0"/>
                </a:solidFill>
                <a:effectLst/>
                <a:uLnTx/>
                <a:uFillTx/>
                <a:latin typeface="Consolas" panose="020B0609020204030204" pitchFamily="49" charset="0"/>
                <a:cs typeface="Arial" panose="020B0604020202020204"/>
                <a:sym typeface="Arial" panose="020B0604020202020204"/>
              </a:rPr>
              <a:t>in</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ln</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05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p:txBody>
      </p:sp>
      <p:pic>
        <p:nvPicPr>
          <p:cNvPr id="11" name="圖片 10"/>
          <p:cNvPicPr>
            <a:picLocks noChangeAspect="1"/>
          </p:cNvPicPr>
          <p:nvPr/>
        </p:nvPicPr>
        <p:blipFill>
          <a:blip r:embed="rId2"/>
          <a:stretch>
            <a:fillRect/>
          </a:stretch>
        </p:blipFill>
        <p:spPr>
          <a:xfrm>
            <a:off x="7010400" y="1901949"/>
            <a:ext cx="2004060" cy="2004060"/>
          </a:xfrm>
          <a:prstGeom prst="rect">
            <a:avLst/>
          </a:prstGeom>
        </p:spPr>
      </p:pic>
      <p:sp>
        <p:nvSpPr>
          <p:cNvPr id="16" name="箭號: 弧形左彎 15"/>
          <p:cNvSpPr/>
          <p:nvPr/>
        </p:nvSpPr>
        <p:spPr>
          <a:xfrm>
            <a:off x="6145529" y="2148840"/>
            <a:ext cx="765811" cy="1809750"/>
          </a:xfrm>
          <a:prstGeom prst="curvedLef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TW" altLang="en-US" sz="1400" b="0" i="0" u="none" strike="noStrike" kern="0" cap="none" spc="0" normalizeH="0" baseline="0" noProof="0">
              <a:ln>
                <a:noFill/>
              </a:ln>
              <a:solidFill>
                <a:srgbClr val="2D2D2C"/>
              </a:solidFill>
              <a:effectLst/>
              <a:uLnTx/>
              <a:uFillTx/>
              <a:latin typeface="Arial" panose="020B0604020202020204"/>
              <a:ea typeface="PMingLiU" panose="02020500000000000000" pitchFamily="18" charset="-120"/>
              <a:cs typeface="+mn-cs"/>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animEffect transition="in" filter="fade">
                                      <p:cBhvr>
                                        <p:cTn id="7" dur="500"/>
                                        <p:tgtEl>
                                          <p:spTgt spid="10">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5" end="5"/>
                                            </p:txEl>
                                          </p:spTgt>
                                        </p:tgtEl>
                                        <p:attrNameLst>
                                          <p:attrName>style.visibility</p:attrName>
                                        </p:attrNameLst>
                                      </p:cBhvr>
                                      <p:to>
                                        <p:strVal val="visible"/>
                                      </p:to>
                                    </p:set>
                                    <p:animEffect transition="in" filter="fade">
                                      <p:cBhvr>
                                        <p:cTn id="10" dur="500"/>
                                        <p:tgtEl>
                                          <p:spTgt spid="10">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6" end="6"/>
                                            </p:txEl>
                                          </p:spTgt>
                                        </p:tgtEl>
                                        <p:attrNameLst>
                                          <p:attrName>style.visibility</p:attrName>
                                        </p:attrNameLst>
                                      </p:cBhvr>
                                      <p:to>
                                        <p:strVal val="visible"/>
                                      </p:to>
                                    </p:set>
                                    <p:animEffect transition="in" filter="fade">
                                      <p:cBhvr>
                                        <p:cTn id="13" dur="500"/>
                                        <p:tgtEl>
                                          <p:spTgt spid="10">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xEl>
                                              <p:pRg st="7" end="7"/>
                                            </p:txEl>
                                          </p:spTgt>
                                        </p:tgtEl>
                                        <p:attrNameLst>
                                          <p:attrName>style.visibility</p:attrName>
                                        </p:attrNameLst>
                                      </p:cBhvr>
                                      <p:to>
                                        <p:strVal val="visible"/>
                                      </p:to>
                                    </p:set>
                                    <p:animEffect transition="in" filter="fade">
                                      <p:cBhvr>
                                        <p:cTn id="16" dur="500"/>
                                        <p:tgtEl>
                                          <p:spTgt spid="10">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animEffect transition="in" filter="fade">
                                      <p:cBhvr>
                                        <p:cTn id="19" dur="500"/>
                                        <p:tgtEl>
                                          <p:spTgt spid="10">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xEl>
                                              <p:pRg st="9" end="9"/>
                                            </p:txEl>
                                          </p:spTgt>
                                        </p:tgtEl>
                                        <p:attrNameLst>
                                          <p:attrName>style.visibility</p:attrName>
                                        </p:attrNameLst>
                                      </p:cBhvr>
                                      <p:to>
                                        <p:strVal val="visible"/>
                                      </p:to>
                                    </p:set>
                                    <p:animEffect transition="in" filter="fade">
                                      <p:cBhvr>
                                        <p:cTn id="22" dur="500"/>
                                        <p:tgtEl>
                                          <p:spTgt spid="10">
                                            <p:txEl>
                                              <p:pRg st="9" end="9"/>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xEl>
                                              <p:pRg st="10" end="10"/>
                                            </p:txEl>
                                          </p:spTgt>
                                        </p:tgtEl>
                                        <p:attrNameLst>
                                          <p:attrName>style.visibility</p:attrName>
                                        </p:attrNameLst>
                                      </p:cBhvr>
                                      <p:to>
                                        <p:strVal val="visible"/>
                                      </p:to>
                                    </p:set>
                                    <p:animEffect transition="in" filter="fade">
                                      <p:cBhvr>
                                        <p:cTn id="25" dur="500"/>
                                        <p:tgtEl>
                                          <p:spTgt spid="10">
                                            <p:txEl>
                                              <p:pRg st="10" end="1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xEl>
                                              <p:pRg st="11" end="11"/>
                                            </p:txEl>
                                          </p:spTgt>
                                        </p:tgtEl>
                                        <p:attrNameLst>
                                          <p:attrName>style.visibility</p:attrName>
                                        </p:attrNameLst>
                                      </p:cBhvr>
                                      <p:to>
                                        <p:strVal val="visible"/>
                                      </p:to>
                                    </p:set>
                                    <p:animEffect transition="in" filter="fade">
                                      <p:cBhvr>
                                        <p:cTn id="28" dur="500"/>
                                        <p:tgtEl>
                                          <p:spTgt spid="10">
                                            <p:txEl>
                                              <p:pRg st="11" end="1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xEl>
                                              <p:pRg st="12" end="12"/>
                                            </p:txEl>
                                          </p:spTgt>
                                        </p:tgtEl>
                                        <p:attrNameLst>
                                          <p:attrName>style.visibility</p:attrName>
                                        </p:attrNameLst>
                                      </p:cBhvr>
                                      <p:to>
                                        <p:strVal val="visible"/>
                                      </p:to>
                                    </p:set>
                                    <p:animEffect transition="in" filter="fade">
                                      <p:cBhvr>
                                        <p:cTn id="31" dur="500"/>
                                        <p:tgtEl>
                                          <p:spTgt spid="10">
                                            <p:txEl>
                                              <p:pRg st="12" end="1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xEl>
                                              <p:pRg st="13" end="13"/>
                                            </p:txEl>
                                          </p:spTgt>
                                        </p:tgtEl>
                                        <p:attrNameLst>
                                          <p:attrName>style.visibility</p:attrName>
                                        </p:attrNameLst>
                                      </p:cBhvr>
                                      <p:to>
                                        <p:strVal val="visible"/>
                                      </p:to>
                                    </p:set>
                                    <p:animEffect transition="in" filter="fade">
                                      <p:cBhvr>
                                        <p:cTn id="34" dur="500"/>
                                        <p:tgtEl>
                                          <p:spTgt spid="10">
                                            <p:txEl>
                                              <p:pRg st="13" end="1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xEl>
                                              <p:pRg st="14" end="14"/>
                                            </p:txEl>
                                          </p:spTgt>
                                        </p:tgtEl>
                                        <p:attrNameLst>
                                          <p:attrName>style.visibility</p:attrName>
                                        </p:attrNameLst>
                                      </p:cBhvr>
                                      <p:to>
                                        <p:strVal val="visible"/>
                                      </p:to>
                                    </p:set>
                                    <p:animEffect transition="in" filter="fade">
                                      <p:cBhvr>
                                        <p:cTn id="37" dur="500"/>
                                        <p:tgtEl>
                                          <p:spTgt spid="10">
                                            <p:txEl>
                                              <p:pRg st="14" end="14"/>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2050" name="Picture 2" descr="Python Tutorial: Streamlit | DataCamp"/>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4855" y="407209"/>
            <a:ext cx="1194289" cy="6987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p:cNvSpPr txBox="1"/>
          <p:nvPr/>
        </p:nvSpPr>
        <p:spPr>
          <a:xfrm>
            <a:off x="678180" y="1694587"/>
            <a:ext cx="4572000" cy="1754326"/>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Language</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b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br>
            <a:r>
              <a:rPr kumimoji="0" lang="en-US" altLang="zh-TW" sz="1200" b="0" i="0" u="none" strike="noStrike" kern="0" cap="none" spc="0" normalizeH="0" baseline="0" noProof="0" dirty="0">
                <a:ln>
                  <a:noFill/>
                </a:ln>
                <a:solidFill>
                  <a:srgbClr val="C586C0"/>
                </a:solidFill>
                <a:effectLst/>
                <a:uLnTx/>
                <a:uFillTx/>
                <a:latin typeface="Consolas" panose="020B0609020204030204" pitchFamily="49" charset="0"/>
                <a:cs typeface="Arial" panose="020B0604020202020204"/>
                <a:sym typeface="Arial" panose="020B0604020202020204"/>
              </a:rPr>
              <a:t>for</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i</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a:ln>
                  <a:noFill/>
                </a:ln>
                <a:solidFill>
                  <a:srgbClr val="C586C0"/>
                </a:solidFill>
                <a:effectLst/>
                <a:uLnTx/>
                <a:uFillTx/>
                <a:latin typeface="Consolas" panose="020B0609020204030204" pitchFamily="49" charset="0"/>
                <a:cs typeface="Arial" panose="020B0604020202020204"/>
                <a:sym typeface="Arial" panose="020B0604020202020204"/>
              </a:rPr>
              <a:t>in</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a:ln>
                  <a:noFill/>
                </a:ln>
                <a:solidFill>
                  <a:srgbClr val="4EC9B0"/>
                </a:solidFill>
                <a:effectLst/>
                <a:uLnTx/>
                <a:uFillTx/>
                <a:latin typeface="Consolas" panose="020B0609020204030204" pitchFamily="49" charset="0"/>
                <a:cs typeface="Arial" panose="020B0604020202020204"/>
                <a:sym typeface="Arial" panose="020B0604020202020204"/>
              </a:rPr>
              <a:t>range</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err="1">
                <a:ln>
                  <a:noFill/>
                </a:ln>
                <a:solidFill>
                  <a:srgbClr val="DCDCAA"/>
                </a:solidFill>
                <a:effectLst/>
                <a:uLnTx/>
                <a:uFillTx/>
                <a:latin typeface="Consolas" panose="020B0609020204030204" pitchFamily="49" charset="0"/>
                <a:cs typeface="Arial" panose="020B0604020202020204"/>
                <a:sym typeface="Arial" panose="020B0604020202020204"/>
              </a:rPr>
              <a:t>len</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ln</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b</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 </a:t>
            </a:r>
            <a:r>
              <a:rPr kumimoji="0" lang="en-US" altLang="zh-TW" sz="1200" b="0" i="0" u="none" strike="noStrike" kern="0" cap="none" spc="0" normalizeH="0" baseline="0" noProof="0" dirty="0" err="1">
                <a:ln>
                  <a:noFill/>
                </a:ln>
                <a:solidFill>
                  <a:srgbClr val="4EC9B0"/>
                </a:solidFill>
                <a:effectLst/>
                <a:uLnTx/>
                <a:uFillTx/>
                <a:latin typeface="Consolas" panose="020B0609020204030204" pitchFamily="49" charset="0"/>
                <a:cs typeface="Arial" panose="020B0604020202020204"/>
                <a:sym typeface="Arial" panose="020B0604020202020204"/>
              </a:rPr>
              <a:t>st</a:t>
            </a:r>
            <a:r>
              <a:rPr kumimoji="0" lang="en-US" altLang="zh-TW" sz="1200" b="0" i="0" u="none" strike="noStrike" kern="0" cap="none" spc="0" normalizeH="0" baseline="0" noProof="0" dirty="0" err="1">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checkbox</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language_names</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i</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key</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err="1">
                <a:ln>
                  <a:noFill/>
                </a:ln>
                <a:solidFill>
                  <a:srgbClr val="569CD6"/>
                </a:solidFill>
                <a:effectLst/>
                <a:uLnTx/>
                <a:uFillTx/>
                <a:latin typeface="Consolas" panose="020B0609020204030204" pitchFamily="49" charset="0"/>
                <a:cs typeface="Arial" panose="020B0604020202020204"/>
                <a:sym typeface="Arial" panose="020B0604020202020204"/>
              </a:rPr>
              <a:t>f</a:t>
            </a:r>
            <a:r>
              <a:rPr kumimoji="0" lang="en-US" altLang="zh-TW" sz="12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"checkbox</a:t>
            </a:r>
            <a:r>
              <a:rPr kumimoji="0" lang="en-US" altLang="zh-TW"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_</a:t>
            </a:r>
            <a:r>
              <a:rPr kumimoji="0" lang="en-US" altLang="zh-TW" sz="1200" b="0" i="0" u="none" strike="noStrike" kern="0" cap="none" spc="0" normalizeH="0" baseline="0" noProof="0" dirty="0">
                <a:ln>
                  <a:noFill/>
                </a:ln>
                <a:solidFill>
                  <a:srgbClr val="569CD6"/>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ln</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i</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569CD6"/>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a:ln>
                  <a:noFill/>
                </a:ln>
                <a:solidFill>
                  <a:srgbClr val="C586C0"/>
                </a:solidFill>
                <a:effectLst/>
                <a:uLnTx/>
                <a:uFillTx/>
                <a:latin typeface="Consolas" panose="020B0609020204030204" pitchFamily="49" charset="0"/>
                <a:cs typeface="Arial" panose="020B0604020202020204"/>
                <a:sym typeface="Arial" panose="020B0604020202020204"/>
              </a:rPr>
              <a:t>if</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b</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Language</a:t>
            </a:r>
            <a:r>
              <a:rPr kumimoji="0" lang="en-US" altLang="zh-TW" sz="1200" b="0" i="0" u="none" strike="noStrike" kern="0" cap="none" spc="0" normalizeH="0" baseline="0" noProof="0" dirty="0" err="1">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err="1">
                <a:ln>
                  <a:noFill/>
                </a:ln>
                <a:solidFill>
                  <a:srgbClr val="DCDCAA"/>
                </a:solidFill>
                <a:effectLst/>
                <a:uLnTx/>
                <a:uFillTx/>
                <a:latin typeface="Consolas" panose="020B0609020204030204" pitchFamily="49" charset="0"/>
                <a:cs typeface="Arial" panose="020B0604020202020204"/>
                <a:sym typeface="Arial" panose="020B0604020202020204"/>
              </a:rPr>
              <a:t>append</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B5CEA8"/>
                </a:solidFill>
                <a:effectLst/>
                <a:uLnTx/>
                <a:uFillTx/>
                <a:latin typeface="Consolas" panose="020B0609020204030204" pitchFamily="49" charset="0"/>
                <a:cs typeface="Arial" panose="020B0604020202020204"/>
                <a:sym typeface="Arial" panose="020B0604020202020204"/>
              </a:rPr>
              <a:t>1</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a:ln>
                  <a:noFill/>
                </a:ln>
                <a:solidFill>
                  <a:srgbClr val="C586C0"/>
                </a:solidFill>
                <a:effectLst/>
                <a:uLnTx/>
                <a:uFillTx/>
                <a:latin typeface="Consolas" panose="020B0609020204030204" pitchFamily="49" charset="0"/>
                <a:cs typeface="Arial" panose="020B0604020202020204"/>
                <a:sym typeface="Arial" panose="020B0604020202020204"/>
              </a:rPr>
              <a:t>else</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a:t>
            </a: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Language</a:t>
            </a:r>
            <a:r>
              <a:rPr kumimoji="0" lang="en-US" altLang="zh-TW" sz="1200" b="0" i="0" u="none" strike="noStrike" kern="0" cap="none" spc="0" normalizeH="0" baseline="0" noProof="0" dirty="0" err="1">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err="1">
                <a:ln>
                  <a:noFill/>
                </a:ln>
                <a:solidFill>
                  <a:srgbClr val="DCDCAA"/>
                </a:solidFill>
                <a:effectLst/>
                <a:uLnTx/>
                <a:uFillTx/>
                <a:latin typeface="Consolas" panose="020B0609020204030204" pitchFamily="49" charset="0"/>
                <a:cs typeface="Arial" panose="020B0604020202020204"/>
                <a:sym typeface="Arial" panose="020B0604020202020204"/>
              </a:rPr>
              <a:t>append</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B5CEA8"/>
                </a:solidFill>
                <a:effectLst/>
                <a:uLnTx/>
                <a:uFillTx/>
                <a:latin typeface="Consolas" panose="020B0609020204030204" pitchFamily="49" charset="0"/>
                <a:cs typeface="Arial" panose="020B0604020202020204"/>
                <a:sym typeface="Arial" panose="020B0604020202020204"/>
              </a:rPr>
              <a:t>0</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p:txBody>
      </p:sp>
      <p:pic>
        <p:nvPicPr>
          <p:cNvPr id="13" name="圖片 12"/>
          <p:cNvPicPr>
            <a:picLocks noChangeAspect="1"/>
          </p:cNvPicPr>
          <p:nvPr/>
        </p:nvPicPr>
        <p:blipFill>
          <a:blip r:embed="rId2"/>
          <a:stretch>
            <a:fillRect/>
          </a:stretch>
        </p:blipFill>
        <p:spPr>
          <a:xfrm>
            <a:off x="6289531" y="1000399"/>
            <a:ext cx="2095444" cy="3434441"/>
          </a:xfrm>
          <a:prstGeom prst="rect">
            <a:avLst/>
          </a:prstGeom>
        </p:spPr>
      </p:pic>
      <p:sp>
        <p:nvSpPr>
          <p:cNvPr id="14" name="文字方塊 13"/>
          <p:cNvSpPr txBox="1"/>
          <p:nvPr/>
        </p:nvSpPr>
        <p:spPr>
          <a:xfrm>
            <a:off x="399023" y="3760412"/>
            <a:ext cx="477012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masis MT Pro Black" panose="02040A04050005020304" pitchFamily="18" charset="0"/>
                <a:cs typeface="Arial" panose="020B0604020202020204"/>
                <a:sym typeface="Arial" panose="020B0604020202020204"/>
              </a:rPr>
              <a:t>Language</a:t>
            </a:r>
            <a:r>
              <a:rPr kumimoji="0" lang="en-US" altLang="zh-TW" sz="1400" b="0" i="0" u="none" strike="noStrike" kern="0" cap="none" spc="0" normalizeH="0" baseline="0" noProof="0" dirty="0">
                <a:ln>
                  <a:noFill/>
                </a:ln>
                <a:solidFill>
                  <a:srgbClr val="000000"/>
                </a:solidFill>
                <a:effectLst/>
                <a:uLnTx/>
                <a:uFillTx/>
                <a:latin typeface="Amasis MT Pro Black" panose="02040A04050005020304" pitchFamily="18" charset="0"/>
                <a:cs typeface="Aharoni" panose="02010803020104030203" pitchFamily="2" charset="-79"/>
                <a:sym typeface="Arial" panose="020B0604020202020204"/>
              </a:rPr>
              <a:t>=[</a:t>
            </a:r>
            <a:r>
              <a:rPr kumimoji="0" lang="en-US" altLang="zh-TW" sz="1400" b="0" i="0" u="none" strike="noStrike" kern="0" cap="none" spc="0" normalizeH="0" baseline="0" noProof="0" dirty="0">
                <a:ln>
                  <a:noFill/>
                </a:ln>
                <a:solidFill>
                  <a:srgbClr val="000000"/>
                </a:solidFill>
                <a:effectLst/>
                <a:uLnTx/>
                <a:uFillTx/>
                <a:latin typeface="Amasis MT Pro Black" panose="02040A04050005020304" pitchFamily="18" charset="0"/>
                <a:cs typeface="Arial" panose="020B0604020202020204"/>
                <a:sym typeface="Arial" panose="020B0604020202020204"/>
              </a:rPr>
              <a:t>1,0,0,0,………..]</a:t>
            </a:r>
            <a:endParaRPr kumimoji="0" lang="zh-TW" altLang="en-US" sz="1400" b="0" i="0" u="none" strike="noStrike" kern="0" cap="none" spc="0" normalizeH="0" baseline="0" noProof="0" dirty="0">
              <a:ln>
                <a:noFill/>
              </a:ln>
              <a:solidFill>
                <a:srgbClr val="000000"/>
              </a:solidFill>
              <a:effectLst/>
              <a:uLnTx/>
              <a:uFillTx/>
              <a:latin typeface="Amasis MT Pro Black" panose="02040A04050005020304" pitchFamily="18" charset="0"/>
              <a:cs typeface="Arial" panose="020B0604020202020204"/>
              <a:sym typeface="Arial" panose="020B0604020202020204"/>
            </a:endParaRPr>
          </a:p>
        </p:txBody>
      </p:sp>
      <p:pic>
        <p:nvPicPr>
          <p:cNvPr id="15" name="圖片 14"/>
          <p:cNvPicPr>
            <a:picLocks noChangeAspect="1"/>
          </p:cNvPicPr>
          <p:nvPr/>
        </p:nvPicPr>
        <p:blipFill rotWithShape="1">
          <a:blip r:embed="rId3"/>
          <a:srcRect l="3920" t="772" r="88156" b="94623"/>
          <a:stretch>
            <a:fillRect/>
          </a:stretch>
        </p:blipFill>
        <p:spPr>
          <a:xfrm>
            <a:off x="6332468" y="1516380"/>
            <a:ext cx="182222" cy="2391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2050" name="Picture 2" descr="Python Tutorial: Streamlit | DataCamp"/>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4855" y="407209"/>
            <a:ext cx="1194289" cy="698700"/>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632460" y="1631841"/>
            <a:ext cx="4373880" cy="2492990"/>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a:ln>
                  <a:noFill/>
                </a:ln>
                <a:solidFill>
                  <a:srgbClr val="6A9955"/>
                </a:solidFill>
                <a:effectLst/>
                <a:uLnTx/>
                <a:uFillTx/>
                <a:latin typeface="Consolas" panose="020B0609020204030204" pitchFamily="49" charset="0"/>
                <a:cs typeface="Arial" panose="020B0604020202020204"/>
                <a:sym typeface="Arial" panose="020B0604020202020204"/>
              </a:rPr>
              <a:t>## Prediction</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err="1">
                <a:ln>
                  <a:noFill/>
                </a:ln>
                <a:solidFill>
                  <a:srgbClr val="4EC9B0"/>
                </a:solidFill>
                <a:effectLst/>
                <a:uLnTx/>
                <a:uFillTx/>
                <a:latin typeface="Consolas" panose="020B0609020204030204" pitchFamily="49" charset="0"/>
                <a:cs typeface="Arial" panose="020B0604020202020204"/>
                <a:sym typeface="Arial" panose="020B0604020202020204"/>
              </a:rPr>
              <a:t>st</a:t>
            </a:r>
            <a:r>
              <a:rPr kumimoji="0" lang="en-US" altLang="zh-TW" sz="1200" b="0" i="0" u="none" strike="noStrike" kern="0" cap="none" spc="0" normalizeH="0" baseline="0" noProof="0" dirty="0" err="1">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markdown</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 **</a:t>
            </a:r>
            <a:r>
              <a:rPr kumimoji="0" lang="zh-TW" altLang="en-US"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Revenue**"</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b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br>
            <a:r>
              <a:rPr kumimoji="0" lang="en-US" altLang="zh-TW" sz="1200" b="0" i="0" u="none" strike="noStrike" kern="0" cap="none" spc="0" normalizeH="0" baseline="0" noProof="0" dirty="0">
                <a:ln>
                  <a:noFill/>
                </a:ln>
                <a:solidFill>
                  <a:srgbClr val="6A9955"/>
                </a:solidFill>
                <a:effectLst/>
                <a:uLnTx/>
                <a:uFillTx/>
                <a:latin typeface="Consolas" panose="020B0609020204030204" pitchFamily="49" charset="0"/>
                <a:cs typeface="Arial" panose="020B0604020202020204"/>
                <a:sym typeface="Arial" panose="020B0604020202020204"/>
              </a:rPr>
              <a:t># </a:t>
            </a:r>
            <a:r>
              <a:rPr kumimoji="0" lang="zh-TW" altLang="en-US" sz="1200" b="0" i="0" u="none" strike="noStrike" kern="0" cap="none" spc="0" normalizeH="0" baseline="0" noProof="0" dirty="0">
                <a:ln>
                  <a:noFill/>
                </a:ln>
                <a:solidFill>
                  <a:srgbClr val="6A9955"/>
                </a:solidFill>
                <a:effectLst/>
                <a:uLnTx/>
                <a:uFillTx/>
                <a:latin typeface="Consolas" panose="020B0609020204030204" pitchFamily="49" charset="0"/>
                <a:cs typeface="Arial" panose="020B0604020202020204"/>
                <a:sym typeface="Arial" panose="020B0604020202020204"/>
              </a:rPr>
              <a:t>加载预训练的模型</a:t>
            </a:r>
            <a:endParaRPr kumimoji="0" lang="zh-TW" altLang="en-US"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model_pretrained</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 </a:t>
            </a:r>
            <a:r>
              <a:rPr kumimoji="0" lang="en-US" altLang="zh-TW" sz="1200" b="0" i="0" u="none" strike="noStrike" kern="0" cap="none" spc="0" normalizeH="0" baseline="0" noProof="0" dirty="0" err="1">
                <a:ln>
                  <a:noFill/>
                </a:ln>
                <a:solidFill>
                  <a:srgbClr val="4EC9B0"/>
                </a:solidFill>
                <a:effectLst/>
                <a:uLnTx/>
                <a:uFillTx/>
                <a:latin typeface="Consolas" panose="020B0609020204030204" pitchFamily="49" charset="0"/>
                <a:cs typeface="Arial" panose="020B0604020202020204"/>
                <a:sym typeface="Arial" panose="020B0604020202020204"/>
              </a:rPr>
              <a:t>joblib</a:t>
            </a:r>
            <a:r>
              <a:rPr kumimoji="0" lang="en-US" altLang="zh-TW" sz="1200" b="0" i="0" u="none" strike="noStrike" kern="0" cap="none" spc="0" normalizeH="0" baseline="0" noProof="0" dirty="0" err="1">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err="1">
                <a:ln>
                  <a:noFill/>
                </a:ln>
                <a:solidFill>
                  <a:srgbClr val="DCDCAA"/>
                </a:solidFill>
                <a:effectLst/>
                <a:uLnTx/>
                <a:uFillTx/>
                <a:latin typeface="Consolas" panose="020B0609020204030204" pitchFamily="49" charset="0"/>
                <a:cs typeface="Arial" panose="020B0604020202020204"/>
                <a:sym typeface="Arial" panose="020B0604020202020204"/>
              </a:rPr>
              <a:t>load</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'Revenue-LR-</a:t>
            </a:r>
            <a:r>
              <a:rPr kumimoji="0" lang="en-US" altLang="zh-TW" sz="1200" b="0" i="0" u="none" strike="noStrike" kern="0" cap="none" spc="0" normalizeH="0" baseline="0" noProof="0" dirty="0" err="1">
                <a:ln>
                  <a:noFill/>
                </a:ln>
                <a:solidFill>
                  <a:srgbClr val="CE9178"/>
                </a:solidFill>
                <a:effectLst/>
                <a:uLnTx/>
                <a:uFillTx/>
                <a:latin typeface="Consolas" panose="020B0609020204030204" pitchFamily="49" charset="0"/>
                <a:cs typeface="Arial" panose="020B0604020202020204"/>
                <a:sym typeface="Arial" panose="020B0604020202020204"/>
              </a:rPr>
              <a:t>YYYYMMDD.pkl</a:t>
            </a:r>
            <a:r>
              <a:rPr kumimoji="0" lang="en-US" altLang="zh-TW"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b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br>
            <a:r>
              <a:rPr kumimoji="0" lang="en-US" altLang="zh-TW" sz="1200" b="0" i="0" u="none" strike="noStrike" kern="0" cap="none" spc="0" normalizeH="0" baseline="0" noProof="0" dirty="0">
                <a:ln>
                  <a:noFill/>
                </a:ln>
                <a:solidFill>
                  <a:srgbClr val="6A9955"/>
                </a:solidFill>
                <a:effectLst/>
                <a:uLnTx/>
                <a:uFillTx/>
                <a:latin typeface="Consolas" panose="020B0609020204030204" pitchFamily="49" charset="0"/>
                <a:cs typeface="Arial" panose="020B0604020202020204"/>
                <a:sym typeface="Arial" panose="020B0604020202020204"/>
              </a:rPr>
              <a:t># </a:t>
            </a:r>
            <a:r>
              <a:rPr kumimoji="0" lang="zh-TW" altLang="en-US" sz="1200" b="0" i="0" u="none" strike="noStrike" kern="0" cap="none" spc="0" normalizeH="0" baseline="0" noProof="0" dirty="0">
                <a:ln>
                  <a:noFill/>
                </a:ln>
                <a:solidFill>
                  <a:srgbClr val="6A9955"/>
                </a:solidFill>
                <a:effectLst/>
                <a:uLnTx/>
                <a:uFillTx/>
                <a:latin typeface="Consolas" panose="020B0609020204030204" pitchFamily="49" charset="0"/>
                <a:cs typeface="Arial" panose="020B0604020202020204"/>
                <a:sym typeface="Arial" panose="020B0604020202020204"/>
              </a:rPr>
              <a:t>创建特征列表</a:t>
            </a:r>
            <a:endParaRPr kumimoji="0" lang="zh-TW" altLang="en-US"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features</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 [[</a:t>
            </a: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Budget</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 [</a:t>
            </a: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Cast</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 [</a:t>
            </a: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Runtime</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 </a:t>
            </a: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Crew</a:t>
            </a:r>
            <a:r>
              <a:rPr kumimoji="0" lang="en-US" altLang="zh-TW" sz="1200" b="0" i="0" u="none" strike="noStrike" kern="0" cap="none" spc="0" normalizeH="0" baseline="0" noProof="0" dirty="0" err="1">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Language</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b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b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prediction</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 </a:t>
            </a:r>
            <a:r>
              <a:rPr kumimoji="0" lang="en-US" altLang="zh-TW" sz="1200" b="0" i="0" u="none" strike="noStrike" kern="0" cap="none" spc="0" normalizeH="0" baseline="0" noProof="0" dirty="0" err="1">
                <a:ln>
                  <a:noFill/>
                </a:ln>
                <a:solidFill>
                  <a:srgbClr val="9CDCFE"/>
                </a:solidFill>
                <a:effectLst/>
                <a:uLnTx/>
                <a:uFillTx/>
                <a:latin typeface="Consolas" panose="020B0609020204030204" pitchFamily="49" charset="0"/>
                <a:cs typeface="Arial" panose="020B0604020202020204"/>
                <a:sym typeface="Arial" panose="020B0604020202020204"/>
              </a:rPr>
              <a:t>model_pretrained</a:t>
            </a:r>
            <a:r>
              <a:rPr kumimoji="0" lang="en-US" altLang="zh-TW" sz="1200" b="0" i="0" u="none" strike="noStrike" kern="0" cap="none" spc="0" normalizeH="0" baseline="0" noProof="0" dirty="0" err="1">
                <a:ln>
                  <a:noFill/>
                </a:ln>
                <a:solidFill>
                  <a:srgbClr val="D4D4D4"/>
                </a:solidFill>
                <a:effectLst/>
                <a:uLnTx/>
                <a:uFillTx/>
                <a:latin typeface="Consolas" panose="020B0609020204030204" pitchFamily="49" charset="0"/>
                <a:cs typeface="Arial" panose="020B0604020202020204"/>
                <a:sym typeface="Arial" panose="020B0604020202020204"/>
              </a:rPr>
              <a:t>.predict</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features</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200" b="0" i="0" u="none" strike="noStrike" kern="0" cap="none" spc="0" normalizeH="0" baseline="0" noProof="0" dirty="0">
                <a:ln>
                  <a:noFill/>
                </a:ln>
                <a:solidFill>
                  <a:srgbClr val="4EC9B0"/>
                </a:solidFill>
                <a:effectLst/>
                <a:uLnTx/>
                <a:uFillTx/>
                <a:latin typeface="Consolas" panose="020B0609020204030204" pitchFamily="49" charset="0"/>
                <a:cs typeface="Arial" panose="020B0604020202020204"/>
                <a:sym typeface="Arial" panose="020B0604020202020204"/>
              </a:rPr>
              <a:t>st</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info</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CE9178"/>
                </a:solidFill>
                <a:effectLst/>
                <a:uLnTx/>
                <a:uFillTx/>
                <a:latin typeface="Consolas" panose="020B0609020204030204" pitchFamily="49" charset="0"/>
                <a:cs typeface="Arial" panose="020B0604020202020204"/>
                <a:sym typeface="Arial" panose="020B0604020202020204"/>
              </a:rPr>
              <a:t>"Prediction: "</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 + </a:t>
            </a:r>
            <a:r>
              <a:rPr kumimoji="0" lang="en-US" altLang="zh-TW" sz="1200" b="0" i="0" u="none" strike="noStrike" kern="0" cap="none" spc="0" normalizeH="0" baseline="0" noProof="0" dirty="0">
                <a:ln>
                  <a:noFill/>
                </a:ln>
                <a:solidFill>
                  <a:srgbClr val="4EC9B0"/>
                </a:solidFill>
                <a:effectLst/>
                <a:uLnTx/>
                <a:uFillTx/>
                <a:latin typeface="Consolas" panose="020B0609020204030204" pitchFamily="49" charset="0"/>
                <a:cs typeface="Arial" panose="020B0604020202020204"/>
                <a:sym typeface="Arial" panose="020B0604020202020204"/>
              </a:rPr>
              <a:t>str</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r>
              <a:rPr kumimoji="0" lang="en-US" altLang="zh-TW" sz="1200" b="0" i="0" u="none" strike="noStrike" kern="0" cap="none" spc="0" normalizeH="0" baseline="0" noProof="0" dirty="0">
                <a:ln>
                  <a:noFill/>
                </a:ln>
                <a:solidFill>
                  <a:srgbClr val="9CDCFE"/>
                </a:solidFill>
                <a:effectLst/>
                <a:uLnTx/>
                <a:uFillTx/>
                <a:latin typeface="Consolas" panose="020B0609020204030204" pitchFamily="49" charset="0"/>
                <a:cs typeface="Arial" panose="020B0604020202020204"/>
                <a:sym typeface="Arial" panose="020B0604020202020204"/>
              </a:rPr>
              <a:t>prediction</a:t>
            </a:r>
            <a:r>
              <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rPr>
              <a:t>))</a:t>
            </a:r>
            <a:endParaRPr kumimoji="0" lang="en-US" altLang="zh-TW" sz="1200" b="0" i="0" u="none" strike="noStrike" kern="0" cap="none" spc="0" normalizeH="0" baseline="0" noProof="0" dirty="0">
              <a:ln>
                <a:noFill/>
              </a:ln>
              <a:solidFill>
                <a:srgbClr val="D4D4D4"/>
              </a:solidFill>
              <a:effectLst/>
              <a:uLnTx/>
              <a:uFillTx/>
              <a:latin typeface="Consolas" panose="020B0609020204030204" pitchFamily="49" charset="0"/>
              <a:cs typeface="Arial" panose="020B0604020202020204"/>
              <a:sym typeface="Arial" panose="020B0604020202020204"/>
            </a:endParaRPr>
          </a:p>
        </p:txBody>
      </p:sp>
      <p:pic>
        <p:nvPicPr>
          <p:cNvPr id="5" name="圖片 4"/>
          <p:cNvPicPr>
            <a:picLocks noChangeAspect="1"/>
          </p:cNvPicPr>
          <p:nvPr/>
        </p:nvPicPr>
        <p:blipFill rotWithShape="1">
          <a:blip r:embed="rId2"/>
          <a:srcRect r="43162"/>
          <a:stretch>
            <a:fillRect/>
          </a:stretch>
        </p:blipFill>
        <p:spPr>
          <a:xfrm>
            <a:off x="5336049" y="2356366"/>
            <a:ext cx="3315623" cy="104394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5" name="Google Shape;315;p36"/>
          <p:cNvSpPr txBox="1">
            <a:spLocks noGrp="1"/>
          </p:cNvSpPr>
          <p:nvPr>
            <p:ph type="title"/>
          </p:nvPr>
        </p:nvSpPr>
        <p:spPr>
          <a:xfrm>
            <a:off x="2811645" y="2146580"/>
            <a:ext cx="3739200" cy="1000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TW" altLang="en-US" sz="4000" b="1" dirty="0">
                <a:latin typeface="Microsoft JhengHei" panose="020B0604030504040204" pitchFamily="34" charset="-120"/>
                <a:ea typeface="Microsoft JhengHei" panose="020B0604030504040204" pitchFamily="34" charset="-120"/>
                <a:sym typeface="+mn-ea"/>
              </a:rPr>
              <a:t>總結</a:t>
            </a:r>
            <a:br>
              <a:rPr lang="zh-TW" altLang="en-US" sz="4000" dirty="0">
                <a:latin typeface="Microsoft JhengHei" panose="020B0604030504040204" pitchFamily="34" charset="-120"/>
                <a:ea typeface="Microsoft JhengHei" panose="020B0604030504040204" pitchFamily="34" charset="-120"/>
              </a:rPr>
            </a:br>
            <a:br>
              <a:rPr lang="en-US" altLang="zh-TW" sz="4000" dirty="0">
                <a:latin typeface="Microsoft JhengHei" panose="020B0604030504040204" pitchFamily="34" charset="-120"/>
                <a:ea typeface="Microsoft JhengHei" panose="020B0604030504040204" pitchFamily="34" charset="-120"/>
                <a:sym typeface="Pinyon Script"/>
              </a:rPr>
            </a:br>
            <a:endParaRPr sz="2400" dirty="0">
              <a:latin typeface="Microsoft JhengHei" panose="020B0604030504040204" pitchFamily="34" charset="-120"/>
              <a:ea typeface="Microsoft JhengHei" panose="020B0604030504040204" pitchFamily="34" charset="-120"/>
              <a:sym typeface="Oranienbaum" panose="02000506080000020003"/>
            </a:endParaRPr>
          </a:p>
        </p:txBody>
      </p:sp>
      <p:sp>
        <p:nvSpPr>
          <p:cNvPr id="316" name="Google Shape;316;p36"/>
          <p:cNvSpPr txBox="1">
            <a:spLocks noGrp="1"/>
          </p:cNvSpPr>
          <p:nvPr>
            <p:ph type="title" idx="2"/>
          </p:nvPr>
        </p:nvSpPr>
        <p:spPr>
          <a:xfrm>
            <a:off x="3980125" y="954200"/>
            <a:ext cx="1183800" cy="106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0</a:t>
            </a:r>
            <a:r>
              <a:rPr lang="en-US" dirty="0"/>
              <a:t>5</a:t>
            </a:r>
            <a:endParaRPr lang="en-US" altLang="en-GB" dirty="0"/>
          </a:p>
        </p:txBody>
      </p:sp>
      <p:sp>
        <p:nvSpPr>
          <p:cNvPr id="318" name="Google Shape;318;p36"/>
          <p:cNvSpPr/>
          <p:nvPr/>
        </p:nvSpPr>
        <p:spPr>
          <a:xfrm rot="271752" flipH="1">
            <a:off x="7420872" y="3549428"/>
            <a:ext cx="1225162" cy="1001004"/>
          </a:xfrm>
          <a:custGeom>
            <a:avLst/>
            <a:gdLst/>
            <a:ahLst/>
            <a:cxnLst/>
            <a:rect l="l" t="t" r="r" b="b"/>
            <a:pathLst>
              <a:path w="45167" h="40390" extrusionOk="0">
                <a:moveTo>
                  <a:pt x="39884" y="6180"/>
                </a:moveTo>
                <a:lnTo>
                  <a:pt x="39884" y="6180"/>
                </a:lnTo>
                <a:cubicBezTo>
                  <a:pt x="39808" y="7249"/>
                  <a:pt x="39757" y="8317"/>
                  <a:pt x="39781" y="9411"/>
                </a:cubicBezTo>
                <a:lnTo>
                  <a:pt x="39781" y="9411"/>
                </a:lnTo>
                <a:cubicBezTo>
                  <a:pt x="39730" y="9411"/>
                  <a:pt x="39679" y="9386"/>
                  <a:pt x="39602" y="9386"/>
                </a:cubicBezTo>
                <a:cubicBezTo>
                  <a:pt x="39468" y="9381"/>
                  <a:pt x="39333" y="9379"/>
                  <a:pt x="39198" y="9379"/>
                </a:cubicBezTo>
                <a:cubicBezTo>
                  <a:pt x="38480" y="9379"/>
                  <a:pt x="37750" y="9440"/>
                  <a:pt x="37038" y="9591"/>
                </a:cubicBezTo>
                <a:cubicBezTo>
                  <a:pt x="37063" y="9514"/>
                  <a:pt x="37063" y="9462"/>
                  <a:pt x="37038" y="9386"/>
                </a:cubicBezTo>
                <a:cubicBezTo>
                  <a:pt x="36833" y="8514"/>
                  <a:pt x="36807" y="7616"/>
                  <a:pt x="36653" y="6744"/>
                </a:cubicBezTo>
                <a:cubicBezTo>
                  <a:pt x="37730" y="6488"/>
                  <a:pt x="38807" y="6360"/>
                  <a:pt x="39884" y="6180"/>
                </a:cubicBezTo>
                <a:close/>
                <a:moveTo>
                  <a:pt x="8256" y="5287"/>
                </a:moveTo>
                <a:cubicBezTo>
                  <a:pt x="8661" y="5287"/>
                  <a:pt x="9067" y="5293"/>
                  <a:pt x="9472" y="5308"/>
                </a:cubicBezTo>
                <a:cubicBezTo>
                  <a:pt x="9524" y="6847"/>
                  <a:pt x="9549" y="8385"/>
                  <a:pt x="9472" y="9924"/>
                </a:cubicBezTo>
                <a:cubicBezTo>
                  <a:pt x="8088" y="10001"/>
                  <a:pt x="6729" y="10078"/>
                  <a:pt x="5369" y="10283"/>
                </a:cubicBezTo>
                <a:cubicBezTo>
                  <a:pt x="5472" y="8642"/>
                  <a:pt x="5241" y="7001"/>
                  <a:pt x="5344" y="5360"/>
                </a:cubicBezTo>
                <a:cubicBezTo>
                  <a:pt x="6305" y="5323"/>
                  <a:pt x="7279" y="5287"/>
                  <a:pt x="8256" y="5287"/>
                </a:cubicBezTo>
                <a:close/>
                <a:moveTo>
                  <a:pt x="36704" y="15181"/>
                </a:moveTo>
                <a:lnTo>
                  <a:pt x="36704" y="15181"/>
                </a:lnTo>
                <a:cubicBezTo>
                  <a:pt x="37321" y="15199"/>
                  <a:pt x="37925" y="15217"/>
                  <a:pt x="38534" y="15217"/>
                </a:cubicBezTo>
                <a:cubicBezTo>
                  <a:pt x="38786" y="15217"/>
                  <a:pt x="39039" y="15214"/>
                  <a:pt x="39294" y="15206"/>
                </a:cubicBezTo>
                <a:lnTo>
                  <a:pt x="39294" y="15206"/>
                </a:lnTo>
                <a:cubicBezTo>
                  <a:pt x="39269" y="16206"/>
                  <a:pt x="39294" y="17232"/>
                  <a:pt x="39269" y="18232"/>
                </a:cubicBezTo>
                <a:cubicBezTo>
                  <a:pt x="38725" y="18320"/>
                  <a:pt x="38182" y="18360"/>
                  <a:pt x="37639" y="18360"/>
                </a:cubicBezTo>
                <a:cubicBezTo>
                  <a:pt x="37387" y="18360"/>
                  <a:pt x="37136" y="18351"/>
                  <a:pt x="36884" y="18335"/>
                </a:cubicBezTo>
                <a:lnTo>
                  <a:pt x="36833" y="18360"/>
                </a:lnTo>
                <a:cubicBezTo>
                  <a:pt x="36858" y="17283"/>
                  <a:pt x="36807" y="16232"/>
                  <a:pt x="36704" y="15181"/>
                </a:cubicBezTo>
                <a:close/>
                <a:moveTo>
                  <a:pt x="9626" y="15463"/>
                </a:moveTo>
                <a:cubicBezTo>
                  <a:pt x="9677" y="15591"/>
                  <a:pt x="9703" y="15694"/>
                  <a:pt x="9729" y="15796"/>
                </a:cubicBezTo>
                <a:cubicBezTo>
                  <a:pt x="9780" y="16976"/>
                  <a:pt x="9806" y="18130"/>
                  <a:pt x="9754" y="19309"/>
                </a:cubicBezTo>
                <a:cubicBezTo>
                  <a:pt x="9027" y="19309"/>
                  <a:pt x="8284" y="19286"/>
                  <a:pt x="7543" y="19286"/>
                </a:cubicBezTo>
                <a:cubicBezTo>
                  <a:pt x="6926" y="19286"/>
                  <a:pt x="6309" y="19302"/>
                  <a:pt x="5703" y="19360"/>
                </a:cubicBezTo>
                <a:cubicBezTo>
                  <a:pt x="5703" y="19335"/>
                  <a:pt x="5703" y="19309"/>
                  <a:pt x="5703" y="19284"/>
                </a:cubicBezTo>
                <a:cubicBezTo>
                  <a:pt x="5805" y="18078"/>
                  <a:pt x="5780" y="16847"/>
                  <a:pt x="5652" y="15642"/>
                </a:cubicBezTo>
                <a:cubicBezTo>
                  <a:pt x="6501" y="15536"/>
                  <a:pt x="7363" y="15479"/>
                  <a:pt x="8229" y="15479"/>
                </a:cubicBezTo>
                <a:cubicBezTo>
                  <a:pt x="8617" y="15479"/>
                  <a:pt x="9006" y="15490"/>
                  <a:pt x="9395" y="15514"/>
                </a:cubicBezTo>
                <a:cubicBezTo>
                  <a:pt x="9472" y="15514"/>
                  <a:pt x="9549" y="15488"/>
                  <a:pt x="9626" y="15463"/>
                </a:cubicBezTo>
                <a:close/>
                <a:moveTo>
                  <a:pt x="39127" y="23610"/>
                </a:moveTo>
                <a:cubicBezTo>
                  <a:pt x="39277" y="23610"/>
                  <a:pt x="39427" y="23613"/>
                  <a:pt x="39576" y="23617"/>
                </a:cubicBezTo>
                <a:cubicBezTo>
                  <a:pt x="39679" y="24591"/>
                  <a:pt x="39602" y="25592"/>
                  <a:pt x="39653" y="26592"/>
                </a:cubicBezTo>
                <a:cubicBezTo>
                  <a:pt x="38884" y="26592"/>
                  <a:pt x="38089" y="26720"/>
                  <a:pt x="37346" y="26976"/>
                </a:cubicBezTo>
                <a:cubicBezTo>
                  <a:pt x="37397" y="25874"/>
                  <a:pt x="37294" y="24797"/>
                  <a:pt x="37063" y="23720"/>
                </a:cubicBezTo>
                <a:cubicBezTo>
                  <a:pt x="37739" y="23656"/>
                  <a:pt x="38431" y="23610"/>
                  <a:pt x="39127" y="23610"/>
                </a:cubicBezTo>
                <a:close/>
                <a:moveTo>
                  <a:pt x="8390" y="25533"/>
                </a:moveTo>
                <a:cubicBezTo>
                  <a:pt x="8597" y="25533"/>
                  <a:pt x="8804" y="25536"/>
                  <a:pt x="9011" y="25540"/>
                </a:cubicBezTo>
                <a:lnTo>
                  <a:pt x="9241" y="25745"/>
                </a:lnTo>
                <a:cubicBezTo>
                  <a:pt x="9344" y="26617"/>
                  <a:pt x="9395" y="27489"/>
                  <a:pt x="9344" y="28361"/>
                </a:cubicBezTo>
                <a:cubicBezTo>
                  <a:pt x="8088" y="28540"/>
                  <a:pt x="6857" y="28848"/>
                  <a:pt x="5626" y="28976"/>
                </a:cubicBezTo>
                <a:cubicBezTo>
                  <a:pt x="5626" y="28976"/>
                  <a:pt x="5626" y="28951"/>
                  <a:pt x="5626" y="28951"/>
                </a:cubicBezTo>
                <a:cubicBezTo>
                  <a:pt x="5677" y="27848"/>
                  <a:pt x="5677" y="26720"/>
                  <a:pt x="5626" y="25617"/>
                </a:cubicBezTo>
                <a:cubicBezTo>
                  <a:pt x="6547" y="25575"/>
                  <a:pt x="7468" y="25533"/>
                  <a:pt x="8390" y="25533"/>
                </a:cubicBezTo>
                <a:close/>
                <a:moveTo>
                  <a:pt x="31781" y="4642"/>
                </a:moveTo>
                <a:cubicBezTo>
                  <a:pt x="30961" y="9796"/>
                  <a:pt x="31550" y="14924"/>
                  <a:pt x="31807" y="20104"/>
                </a:cubicBezTo>
                <a:cubicBezTo>
                  <a:pt x="31909" y="22361"/>
                  <a:pt x="32217" y="24566"/>
                  <a:pt x="32345" y="26822"/>
                </a:cubicBezTo>
                <a:cubicBezTo>
                  <a:pt x="32473" y="28848"/>
                  <a:pt x="32550" y="31053"/>
                  <a:pt x="31858" y="33002"/>
                </a:cubicBezTo>
                <a:lnTo>
                  <a:pt x="31858" y="32977"/>
                </a:lnTo>
                <a:cubicBezTo>
                  <a:pt x="31807" y="33054"/>
                  <a:pt x="31807" y="33130"/>
                  <a:pt x="31832" y="33207"/>
                </a:cubicBezTo>
                <a:cubicBezTo>
                  <a:pt x="31294" y="33566"/>
                  <a:pt x="30755" y="33900"/>
                  <a:pt x="30166" y="34156"/>
                </a:cubicBezTo>
                <a:cubicBezTo>
                  <a:pt x="27653" y="34182"/>
                  <a:pt x="25114" y="34207"/>
                  <a:pt x="22601" y="34259"/>
                </a:cubicBezTo>
                <a:cubicBezTo>
                  <a:pt x="20037" y="34079"/>
                  <a:pt x="17473" y="33925"/>
                  <a:pt x="14908" y="33823"/>
                </a:cubicBezTo>
                <a:cubicBezTo>
                  <a:pt x="15319" y="29464"/>
                  <a:pt x="15062" y="25053"/>
                  <a:pt x="14703" y="20694"/>
                </a:cubicBezTo>
                <a:cubicBezTo>
                  <a:pt x="14319" y="15540"/>
                  <a:pt x="13755" y="10386"/>
                  <a:pt x="13755" y="5206"/>
                </a:cubicBezTo>
                <a:lnTo>
                  <a:pt x="13755" y="5206"/>
                </a:lnTo>
                <a:cubicBezTo>
                  <a:pt x="15784" y="5336"/>
                  <a:pt x="17820" y="5401"/>
                  <a:pt x="19857" y="5401"/>
                </a:cubicBezTo>
                <a:cubicBezTo>
                  <a:pt x="23841" y="5401"/>
                  <a:pt x="27828" y="5151"/>
                  <a:pt x="31781" y="4642"/>
                </a:cubicBezTo>
                <a:close/>
                <a:moveTo>
                  <a:pt x="39628" y="31464"/>
                </a:moveTo>
                <a:cubicBezTo>
                  <a:pt x="39730" y="32489"/>
                  <a:pt x="39782" y="33515"/>
                  <a:pt x="39782" y="34566"/>
                </a:cubicBezTo>
                <a:cubicBezTo>
                  <a:pt x="39012" y="34592"/>
                  <a:pt x="38269" y="34669"/>
                  <a:pt x="37551" y="34823"/>
                </a:cubicBezTo>
                <a:cubicBezTo>
                  <a:pt x="37397" y="34336"/>
                  <a:pt x="37474" y="33720"/>
                  <a:pt x="37474" y="33207"/>
                </a:cubicBezTo>
                <a:cubicBezTo>
                  <a:pt x="37499" y="32720"/>
                  <a:pt x="37474" y="32259"/>
                  <a:pt x="37474" y="31771"/>
                </a:cubicBezTo>
                <a:cubicBezTo>
                  <a:pt x="38192" y="31720"/>
                  <a:pt x="38910" y="31592"/>
                  <a:pt x="39628" y="31464"/>
                </a:cubicBezTo>
                <a:close/>
                <a:moveTo>
                  <a:pt x="9344" y="33259"/>
                </a:moveTo>
                <a:cubicBezTo>
                  <a:pt x="9447" y="33951"/>
                  <a:pt x="9498" y="34643"/>
                  <a:pt x="9447" y="35336"/>
                </a:cubicBezTo>
                <a:cubicBezTo>
                  <a:pt x="8485" y="35672"/>
                  <a:pt x="7479" y="35851"/>
                  <a:pt x="6470" y="35851"/>
                </a:cubicBezTo>
                <a:cubicBezTo>
                  <a:pt x="6402" y="35851"/>
                  <a:pt x="6335" y="35850"/>
                  <a:pt x="6267" y="35849"/>
                </a:cubicBezTo>
                <a:cubicBezTo>
                  <a:pt x="6267" y="35746"/>
                  <a:pt x="6267" y="35592"/>
                  <a:pt x="6241" y="35541"/>
                </a:cubicBezTo>
                <a:lnTo>
                  <a:pt x="6241" y="34515"/>
                </a:lnTo>
                <a:lnTo>
                  <a:pt x="6241" y="33695"/>
                </a:lnTo>
                <a:cubicBezTo>
                  <a:pt x="7241" y="33412"/>
                  <a:pt x="8293" y="33259"/>
                  <a:pt x="9344" y="33259"/>
                </a:cubicBezTo>
                <a:close/>
                <a:moveTo>
                  <a:pt x="44320" y="0"/>
                </a:moveTo>
                <a:cubicBezTo>
                  <a:pt x="34089" y="154"/>
                  <a:pt x="23960" y="1180"/>
                  <a:pt x="13780" y="1385"/>
                </a:cubicBezTo>
                <a:cubicBezTo>
                  <a:pt x="13703" y="1334"/>
                  <a:pt x="13652" y="1308"/>
                  <a:pt x="13575" y="1283"/>
                </a:cubicBezTo>
                <a:cubicBezTo>
                  <a:pt x="12934" y="1103"/>
                  <a:pt x="12267" y="1000"/>
                  <a:pt x="11601" y="1000"/>
                </a:cubicBezTo>
                <a:cubicBezTo>
                  <a:pt x="11126" y="975"/>
                  <a:pt x="10639" y="968"/>
                  <a:pt x="10149" y="968"/>
                </a:cubicBezTo>
                <a:cubicBezTo>
                  <a:pt x="9658" y="968"/>
                  <a:pt x="9165" y="975"/>
                  <a:pt x="8677" y="975"/>
                </a:cubicBezTo>
                <a:cubicBezTo>
                  <a:pt x="6780" y="1026"/>
                  <a:pt x="4882" y="1103"/>
                  <a:pt x="3010" y="1257"/>
                </a:cubicBezTo>
                <a:lnTo>
                  <a:pt x="1856" y="1180"/>
                </a:lnTo>
                <a:cubicBezTo>
                  <a:pt x="1759" y="1054"/>
                  <a:pt x="1616" y="990"/>
                  <a:pt x="1472" y="990"/>
                </a:cubicBezTo>
                <a:cubicBezTo>
                  <a:pt x="1352" y="990"/>
                  <a:pt x="1232" y="1035"/>
                  <a:pt x="1138" y="1129"/>
                </a:cubicBezTo>
                <a:cubicBezTo>
                  <a:pt x="574" y="1180"/>
                  <a:pt x="549" y="1975"/>
                  <a:pt x="1087" y="2077"/>
                </a:cubicBezTo>
                <a:cubicBezTo>
                  <a:pt x="1497" y="9155"/>
                  <a:pt x="1497" y="16258"/>
                  <a:pt x="1087" y="23335"/>
                </a:cubicBezTo>
                <a:cubicBezTo>
                  <a:pt x="856" y="26951"/>
                  <a:pt x="805" y="30566"/>
                  <a:pt x="754" y="34182"/>
                </a:cubicBezTo>
                <a:cubicBezTo>
                  <a:pt x="754" y="35028"/>
                  <a:pt x="651" y="35874"/>
                  <a:pt x="651" y="36746"/>
                </a:cubicBezTo>
                <a:cubicBezTo>
                  <a:pt x="651" y="37413"/>
                  <a:pt x="703" y="38105"/>
                  <a:pt x="626" y="38797"/>
                </a:cubicBezTo>
                <a:cubicBezTo>
                  <a:pt x="574" y="39003"/>
                  <a:pt x="549" y="39233"/>
                  <a:pt x="549" y="39464"/>
                </a:cubicBezTo>
                <a:cubicBezTo>
                  <a:pt x="1" y="39564"/>
                  <a:pt x="179" y="40389"/>
                  <a:pt x="730" y="40389"/>
                </a:cubicBezTo>
                <a:cubicBezTo>
                  <a:pt x="746" y="40389"/>
                  <a:pt x="763" y="40389"/>
                  <a:pt x="779" y="40387"/>
                </a:cubicBezTo>
                <a:cubicBezTo>
                  <a:pt x="3318" y="40182"/>
                  <a:pt x="5831" y="39900"/>
                  <a:pt x="8370" y="39644"/>
                </a:cubicBezTo>
                <a:cubicBezTo>
                  <a:pt x="8839" y="39654"/>
                  <a:pt x="9307" y="39661"/>
                  <a:pt x="9774" y="39661"/>
                </a:cubicBezTo>
                <a:cubicBezTo>
                  <a:pt x="11707" y="39661"/>
                  <a:pt x="13624" y="39540"/>
                  <a:pt x="15524" y="39003"/>
                </a:cubicBezTo>
                <a:cubicBezTo>
                  <a:pt x="15626" y="38977"/>
                  <a:pt x="15729" y="38926"/>
                  <a:pt x="15832" y="38874"/>
                </a:cubicBezTo>
                <a:cubicBezTo>
                  <a:pt x="18242" y="38644"/>
                  <a:pt x="20678" y="38438"/>
                  <a:pt x="23088" y="38336"/>
                </a:cubicBezTo>
                <a:cubicBezTo>
                  <a:pt x="23659" y="38306"/>
                  <a:pt x="24239" y="38293"/>
                  <a:pt x="24817" y="38293"/>
                </a:cubicBezTo>
                <a:cubicBezTo>
                  <a:pt x="25226" y="38293"/>
                  <a:pt x="25634" y="38300"/>
                  <a:pt x="26037" y="38310"/>
                </a:cubicBezTo>
                <a:cubicBezTo>
                  <a:pt x="27242" y="38413"/>
                  <a:pt x="28448" y="38541"/>
                  <a:pt x="29627" y="38618"/>
                </a:cubicBezTo>
                <a:cubicBezTo>
                  <a:pt x="30213" y="38660"/>
                  <a:pt x="30800" y="38702"/>
                  <a:pt x="31400" y="38702"/>
                </a:cubicBezTo>
                <a:cubicBezTo>
                  <a:pt x="31535" y="38702"/>
                  <a:pt x="31670" y="38700"/>
                  <a:pt x="31807" y="38695"/>
                </a:cubicBezTo>
                <a:cubicBezTo>
                  <a:pt x="34304" y="38898"/>
                  <a:pt x="36802" y="39133"/>
                  <a:pt x="39286" y="39133"/>
                </a:cubicBezTo>
                <a:cubicBezTo>
                  <a:pt x="39940" y="39133"/>
                  <a:pt x="40592" y="39117"/>
                  <a:pt x="41243" y="39079"/>
                </a:cubicBezTo>
                <a:cubicBezTo>
                  <a:pt x="41419" y="39158"/>
                  <a:pt x="41611" y="39191"/>
                  <a:pt x="41806" y="39191"/>
                </a:cubicBezTo>
                <a:cubicBezTo>
                  <a:pt x="41866" y="39191"/>
                  <a:pt x="41926" y="39188"/>
                  <a:pt x="41987" y="39182"/>
                </a:cubicBezTo>
                <a:cubicBezTo>
                  <a:pt x="42192" y="39131"/>
                  <a:pt x="42371" y="39079"/>
                  <a:pt x="42551" y="38977"/>
                </a:cubicBezTo>
                <a:cubicBezTo>
                  <a:pt x="42833" y="38951"/>
                  <a:pt x="43115" y="38900"/>
                  <a:pt x="43423" y="38874"/>
                </a:cubicBezTo>
                <a:cubicBezTo>
                  <a:pt x="43525" y="38849"/>
                  <a:pt x="43628" y="38797"/>
                  <a:pt x="43705" y="38720"/>
                </a:cubicBezTo>
                <a:cubicBezTo>
                  <a:pt x="43705" y="38695"/>
                  <a:pt x="43730" y="38669"/>
                  <a:pt x="43730" y="38669"/>
                </a:cubicBezTo>
                <a:cubicBezTo>
                  <a:pt x="43756" y="38592"/>
                  <a:pt x="43782" y="38515"/>
                  <a:pt x="43782" y="38438"/>
                </a:cubicBezTo>
                <a:cubicBezTo>
                  <a:pt x="43833" y="27797"/>
                  <a:pt x="44295" y="17155"/>
                  <a:pt x="44705" y="6514"/>
                </a:cubicBezTo>
                <a:cubicBezTo>
                  <a:pt x="44987" y="5257"/>
                  <a:pt x="45166" y="3949"/>
                  <a:pt x="44859" y="2744"/>
                </a:cubicBezTo>
                <a:cubicBezTo>
                  <a:pt x="44884" y="2001"/>
                  <a:pt x="44910" y="1257"/>
                  <a:pt x="44936" y="513"/>
                </a:cubicBezTo>
                <a:cubicBezTo>
                  <a:pt x="44961" y="257"/>
                  <a:pt x="44731" y="52"/>
                  <a:pt x="44474" y="26"/>
                </a:cubicBezTo>
                <a:cubicBezTo>
                  <a:pt x="44423" y="26"/>
                  <a:pt x="44372" y="0"/>
                  <a:pt x="4432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324" name="Google Shape;324;p36"/>
          <p:cNvGrpSpPr/>
          <p:nvPr/>
        </p:nvGrpSpPr>
        <p:grpSpPr>
          <a:xfrm rot="-5147295">
            <a:off x="7236470" y="3057176"/>
            <a:ext cx="263153" cy="361160"/>
            <a:chOff x="6151609" y="1333970"/>
            <a:chExt cx="201284" cy="346766"/>
          </a:xfrm>
        </p:grpSpPr>
        <p:sp>
          <p:nvSpPr>
            <p:cNvPr id="325" name="Google Shape;325;p36"/>
            <p:cNvSpPr/>
            <p:nvPr/>
          </p:nvSpPr>
          <p:spPr>
            <a:xfrm>
              <a:off x="6151609" y="1333970"/>
              <a:ext cx="81721" cy="97317"/>
            </a:xfrm>
            <a:custGeom>
              <a:avLst/>
              <a:gdLst/>
              <a:ahLst/>
              <a:cxnLst/>
              <a:rect l="l" t="t" r="r" b="b"/>
              <a:pathLst>
                <a:path w="4805" h="5722" extrusionOk="0">
                  <a:moveTo>
                    <a:pt x="4001" y="1"/>
                  </a:moveTo>
                  <a:cubicBezTo>
                    <a:pt x="3877" y="1"/>
                    <a:pt x="3750" y="55"/>
                    <a:pt x="3639" y="183"/>
                  </a:cubicBezTo>
                  <a:cubicBezTo>
                    <a:pt x="2383" y="1671"/>
                    <a:pt x="1229" y="3235"/>
                    <a:pt x="203" y="4876"/>
                  </a:cubicBezTo>
                  <a:cubicBezTo>
                    <a:pt x="0" y="5319"/>
                    <a:pt x="355" y="5722"/>
                    <a:pt x="742" y="5722"/>
                  </a:cubicBezTo>
                  <a:cubicBezTo>
                    <a:pt x="893" y="5722"/>
                    <a:pt x="1048" y="5661"/>
                    <a:pt x="1177" y="5517"/>
                  </a:cubicBezTo>
                  <a:cubicBezTo>
                    <a:pt x="2126" y="3953"/>
                    <a:pt x="3203" y="2466"/>
                    <a:pt x="4408" y="1055"/>
                  </a:cubicBezTo>
                  <a:cubicBezTo>
                    <a:pt x="4804" y="620"/>
                    <a:pt x="4421" y="1"/>
                    <a:pt x="40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6" name="Google Shape;326;p36"/>
            <p:cNvSpPr/>
            <p:nvPr/>
          </p:nvSpPr>
          <p:spPr>
            <a:xfrm>
              <a:off x="6192019" y="1460693"/>
              <a:ext cx="127658" cy="76551"/>
            </a:xfrm>
            <a:custGeom>
              <a:avLst/>
              <a:gdLst/>
              <a:ahLst/>
              <a:cxnLst/>
              <a:rect l="l" t="t" r="r" b="b"/>
              <a:pathLst>
                <a:path w="7506" h="4501" extrusionOk="0">
                  <a:moveTo>
                    <a:pt x="6655" y="0"/>
                  </a:moveTo>
                  <a:cubicBezTo>
                    <a:pt x="6572" y="0"/>
                    <a:pt x="6483" y="21"/>
                    <a:pt x="6392" y="66"/>
                  </a:cubicBezTo>
                  <a:cubicBezTo>
                    <a:pt x="4392" y="1066"/>
                    <a:pt x="2545" y="2323"/>
                    <a:pt x="571" y="3400"/>
                  </a:cubicBezTo>
                  <a:cubicBezTo>
                    <a:pt x="1" y="3707"/>
                    <a:pt x="312" y="4500"/>
                    <a:pt x="830" y="4500"/>
                  </a:cubicBezTo>
                  <a:cubicBezTo>
                    <a:pt x="918" y="4500"/>
                    <a:pt x="1012" y="4478"/>
                    <a:pt x="1109" y="4425"/>
                  </a:cubicBezTo>
                  <a:cubicBezTo>
                    <a:pt x="3084" y="3374"/>
                    <a:pt x="4930" y="2092"/>
                    <a:pt x="6930" y="1092"/>
                  </a:cubicBezTo>
                  <a:cubicBezTo>
                    <a:pt x="7506" y="804"/>
                    <a:pt x="7183" y="0"/>
                    <a:pt x="66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327" name="Google Shape;327;p36"/>
            <p:cNvSpPr/>
            <p:nvPr/>
          </p:nvSpPr>
          <p:spPr>
            <a:xfrm>
              <a:off x="6227004" y="1631125"/>
              <a:ext cx="125890" cy="49611"/>
            </a:xfrm>
            <a:custGeom>
              <a:avLst/>
              <a:gdLst/>
              <a:ahLst/>
              <a:cxnLst/>
              <a:rect l="l" t="t" r="r" b="b"/>
              <a:pathLst>
                <a:path w="7402" h="2917" extrusionOk="0">
                  <a:moveTo>
                    <a:pt x="779" y="1"/>
                  </a:moveTo>
                  <a:cubicBezTo>
                    <a:pt x="217" y="1"/>
                    <a:pt x="0" y="920"/>
                    <a:pt x="616" y="1148"/>
                  </a:cubicBezTo>
                  <a:cubicBezTo>
                    <a:pt x="2514" y="1841"/>
                    <a:pt x="4412" y="2430"/>
                    <a:pt x="6360" y="2892"/>
                  </a:cubicBezTo>
                  <a:cubicBezTo>
                    <a:pt x="6420" y="2909"/>
                    <a:pt x="6477" y="2917"/>
                    <a:pt x="6531" y="2917"/>
                  </a:cubicBezTo>
                  <a:cubicBezTo>
                    <a:pt x="7134" y="2917"/>
                    <a:pt x="7401" y="1954"/>
                    <a:pt x="6719" y="1789"/>
                  </a:cubicBezTo>
                  <a:cubicBezTo>
                    <a:pt x="4771" y="1328"/>
                    <a:pt x="2873" y="738"/>
                    <a:pt x="1001" y="46"/>
                  </a:cubicBezTo>
                  <a:cubicBezTo>
                    <a:pt x="922" y="15"/>
                    <a:pt x="848" y="1"/>
                    <a:pt x="7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grpSp>
        <p:nvGrpSpPr>
          <p:cNvPr id="21" name="Google Shape;365;p39"/>
          <p:cNvGrpSpPr/>
          <p:nvPr/>
        </p:nvGrpSpPr>
        <p:grpSpPr>
          <a:xfrm rot="-695300" flipH="1">
            <a:off x="506367" y="1618499"/>
            <a:ext cx="2103935" cy="1348500"/>
            <a:chOff x="3489970" y="2393010"/>
            <a:chExt cx="700420" cy="450189"/>
          </a:xfrm>
        </p:grpSpPr>
        <p:sp>
          <p:nvSpPr>
            <p:cNvPr id="22" name="Google Shape;366;p39"/>
            <p:cNvSpPr/>
            <p:nvPr/>
          </p:nvSpPr>
          <p:spPr>
            <a:xfrm>
              <a:off x="3489970" y="2393010"/>
              <a:ext cx="700420" cy="450189"/>
            </a:xfrm>
            <a:custGeom>
              <a:avLst/>
              <a:gdLst/>
              <a:ahLst/>
              <a:cxnLst/>
              <a:rect l="l" t="t" r="r" b="b"/>
              <a:pathLst>
                <a:path w="41183" h="26470" extrusionOk="0">
                  <a:moveTo>
                    <a:pt x="5950" y="9354"/>
                  </a:moveTo>
                  <a:cubicBezTo>
                    <a:pt x="5924" y="9380"/>
                    <a:pt x="5924" y="9406"/>
                    <a:pt x="5898" y="9431"/>
                  </a:cubicBezTo>
                  <a:cubicBezTo>
                    <a:pt x="5667" y="9636"/>
                    <a:pt x="5462" y="9816"/>
                    <a:pt x="5232" y="9995"/>
                  </a:cubicBezTo>
                  <a:cubicBezTo>
                    <a:pt x="5462" y="9765"/>
                    <a:pt x="5719" y="9559"/>
                    <a:pt x="5950" y="9354"/>
                  </a:cubicBezTo>
                  <a:close/>
                  <a:moveTo>
                    <a:pt x="28196" y="1"/>
                  </a:moveTo>
                  <a:cubicBezTo>
                    <a:pt x="28093" y="1"/>
                    <a:pt x="28008" y="54"/>
                    <a:pt x="27951" y="149"/>
                  </a:cubicBezTo>
                  <a:cubicBezTo>
                    <a:pt x="27822" y="379"/>
                    <a:pt x="27746" y="610"/>
                    <a:pt x="27669" y="841"/>
                  </a:cubicBezTo>
                  <a:cubicBezTo>
                    <a:pt x="27207" y="1636"/>
                    <a:pt x="27053" y="2815"/>
                    <a:pt x="27540" y="3559"/>
                  </a:cubicBezTo>
                  <a:cubicBezTo>
                    <a:pt x="27566" y="3636"/>
                    <a:pt x="27592" y="3739"/>
                    <a:pt x="27617" y="3841"/>
                  </a:cubicBezTo>
                  <a:cubicBezTo>
                    <a:pt x="27779" y="4315"/>
                    <a:pt x="28024" y="4492"/>
                    <a:pt x="28294" y="4492"/>
                  </a:cubicBezTo>
                  <a:cubicBezTo>
                    <a:pt x="28622" y="4492"/>
                    <a:pt x="28988" y="4228"/>
                    <a:pt x="29284" y="3918"/>
                  </a:cubicBezTo>
                  <a:cubicBezTo>
                    <a:pt x="30310" y="5508"/>
                    <a:pt x="31412" y="7098"/>
                    <a:pt x="32310" y="8764"/>
                  </a:cubicBezTo>
                  <a:cubicBezTo>
                    <a:pt x="32848" y="9739"/>
                    <a:pt x="33361" y="10585"/>
                    <a:pt x="34156" y="11226"/>
                  </a:cubicBezTo>
                  <a:cubicBezTo>
                    <a:pt x="33185" y="11090"/>
                    <a:pt x="32199" y="11028"/>
                    <a:pt x="31221" y="11028"/>
                  </a:cubicBezTo>
                  <a:cubicBezTo>
                    <a:pt x="30908" y="11028"/>
                    <a:pt x="30595" y="11034"/>
                    <a:pt x="30284" y="11047"/>
                  </a:cubicBezTo>
                  <a:cubicBezTo>
                    <a:pt x="28105" y="11175"/>
                    <a:pt x="22258" y="12149"/>
                    <a:pt x="23976" y="15585"/>
                  </a:cubicBezTo>
                  <a:lnTo>
                    <a:pt x="23848" y="15585"/>
                  </a:lnTo>
                  <a:cubicBezTo>
                    <a:pt x="22505" y="15720"/>
                    <a:pt x="21142" y="15795"/>
                    <a:pt x="19794" y="15795"/>
                  </a:cubicBezTo>
                  <a:cubicBezTo>
                    <a:pt x="19598" y="15795"/>
                    <a:pt x="19402" y="15794"/>
                    <a:pt x="19207" y="15791"/>
                  </a:cubicBezTo>
                  <a:cubicBezTo>
                    <a:pt x="19556" y="12908"/>
                    <a:pt x="15515" y="12480"/>
                    <a:pt x="12979" y="12480"/>
                  </a:cubicBezTo>
                  <a:cubicBezTo>
                    <a:pt x="12537" y="12480"/>
                    <a:pt x="12141" y="12493"/>
                    <a:pt x="11822" y="12508"/>
                  </a:cubicBezTo>
                  <a:cubicBezTo>
                    <a:pt x="10514" y="12585"/>
                    <a:pt x="9206" y="12790"/>
                    <a:pt x="7924" y="13098"/>
                  </a:cubicBezTo>
                  <a:cubicBezTo>
                    <a:pt x="10898" y="9893"/>
                    <a:pt x="14181" y="6970"/>
                    <a:pt x="16848" y="3508"/>
                  </a:cubicBezTo>
                  <a:cubicBezTo>
                    <a:pt x="16893" y="3538"/>
                    <a:pt x="16946" y="3550"/>
                    <a:pt x="17004" y="3550"/>
                  </a:cubicBezTo>
                  <a:cubicBezTo>
                    <a:pt x="17045" y="3550"/>
                    <a:pt x="17087" y="3544"/>
                    <a:pt x="17130" y="3533"/>
                  </a:cubicBezTo>
                  <a:cubicBezTo>
                    <a:pt x="17566" y="3995"/>
                    <a:pt x="18130" y="4226"/>
                    <a:pt x="18642" y="4687"/>
                  </a:cubicBezTo>
                  <a:cubicBezTo>
                    <a:pt x="18708" y="4743"/>
                    <a:pt x="18786" y="4769"/>
                    <a:pt x="18863" y="4769"/>
                  </a:cubicBezTo>
                  <a:cubicBezTo>
                    <a:pt x="19000" y="4769"/>
                    <a:pt x="19132" y="4690"/>
                    <a:pt x="19181" y="4559"/>
                  </a:cubicBezTo>
                  <a:cubicBezTo>
                    <a:pt x="19514" y="3405"/>
                    <a:pt x="20078" y="1149"/>
                    <a:pt x="18386" y="764"/>
                  </a:cubicBezTo>
                  <a:cubicBezTo>
                    <a:pt x="18200" y="720"/>
                    <a:pt x="18010" y="700"/>
                    <a:pt x="17818" y="700"/>
                  </a:cubicBezTo>
                  <a:cubicBezTo>
                    <a:pt x="16442" y="700"/>
                    <a:pt x="14933" y="1727"/>
                    <a:pt x="13899" y="2380"/>
                  </a:cubicBezTo>
                  <a:cubicBezTo>
                    <a:pt x="12027" y="3559"/>
                    <a:pt x="10360" y="5046"/>
                    <a:pt x="8642" y="6405"/>
                  </a:cubicBezTo>
                  <a:cubicBezTo>
                    <a:pt x="5667" y="8739"/>
                    <a:pt x="2719" y="11226"/>
                    <a:pt x="385" y="14226"/>
                  </a:cubicBezTo>
                  <a:cubicBezTo>
                    <a:pt x="231" y="14406"/>
                    <a:pt x="308" y="14662"/>
                    <a:pt x="513" y="14739"/>
                  </a:cubicBezTo>
                  <a:cubicBezTo>
                    <a:pt x="513" y="14816"/>
                    <a:pt x="539" y="14893"/>
                    <a:pt x="565" y="14970"/>
                  </a:cubicBezTo>
                  <a:lnTo>
                    <a:pt x="385" y="14970"/>
                  </a:lnTo>
                  <a:cubicBezTo>
                    <a:pt x="129" y="14970"/>
                    <a:pt x="0" y="15278"/>
                    <a:pt x="154" y="15483"/>
                  </a:cubicBezTo>
                  <a:cubicBezTo>
                    <a:pt x="103" y="15534"/>
                    <a:pt x="77" y="15611"/>
                    <a:pt x="77" y="15688"/>
                  </a:cubicBezTo>
                  <a:cubicBezTo>
                    <a:pt x="77" y="17534"/>
                    <a:pt x="77" y="19380"/>
                    <a:pt x="488" y="21175"/>
                  </a:cubicBezTo>
                  <a:cubicBezTo>
                    <a:pt x="539" y="21304"/>
                    <a:pt x="667" y="21406"/>
                    <a:pt x="795" y="21406"/>
                  </a:cubicBezTo>
                  <a:lnTo>
                    <a:pt x="5796" y="21406"/>
                  </a:lnTo>
                  <a:cubicBezTo>
                    <a:pt x="6103" y="21329"/>
                    <a:pt x="6103" y="20868"/>
                    <a:pt x="5796" y="20791"/>
                  </a:cubicBezTo>
                  <a:lnTo>
                    <a:pt x="1077" y="20791"/>
                  </a:lnTo>
                  <a:cubicBezTo>
                    <a:pt x="718" y="19098"/>
                    <a:pt x="718" y="17380"/>
                    <a:pt x="718" y="15688"/>
                  </a:cubicBezTo>
                  <a:cubicBezTo>
                    <a:pt x="718" y="15662"/>
                    <a:pt x="718" y="15611"/>
                    <a:pt x="693" y="15585"/>
                  </a:cubicBezTo>
                  <a:cubicBezTo>
                    <a:pt x="1436" y="15585"/>
                    <a:pt x="2180" y="15662"/>
                    <a:pt x="2924" y="15714"/>
                  </a:cubicBezTo>
                  <a:cubicBezTo>
                    <a:pt x="2983" y="15758"/>
                    <a:pt x="3060" y="15786"/>
                    <a:pt x="3134" y="15786"/>
                  </a:cubicBezTo>
                  <a:cubicBezTo>
                    <a:pt x="3188" y="15786"/>
                    <a:pt x="3240" y="15771"/>
                    <a:pt x="3283" y="15739"/>
                  </a:cubicBezTo>
                  <a:lnTo>
                    <a:pt x="4103" y="15816"/>
                  </a:lnTo>
                  <a:cubicBezTo>
                    <a:pt x="4360" y="15867"/>
                    <a:pt x="4590" y="15919"/>
                    <a:pt x="4821" y="15944"/>
                  </a:cubicBezTo>
                  <a:lnTo>
                    <a:pt x="4924" y="15944"/>
                  </a:lnTo>
                  <a:lnTo>
                    <a:pt x="5591" y="16021"/>
                  </a:lnTo>
                  <a:cubicBezTo>
                    <a:pt x="5604" y="16023"/>
                    <a:pt x="5616" y="16023"/>
                    <a:pt x="5629" y="16023"/>
                  </a:cubicBezTo>
                  <a:cubicBezTo>
                    <a:pt x="5855" y="16023"/>
                    <a:pt x="5921" y="15807"/>
                    <a:pt x="5873" y="15637"/>
                  </a:cubicBezTo>
                  <a:cubicBezTo>
                    <a:pt x="5924" y="15534"/>
                    <a:pt x="5924" y="15432"/>
                    <a:pt x="5873" y="15329"/>
                  </a:cubicBezTo>
                  <a:cubicBezTo>
                    <a:pt x="5565" y="14842"/>
                    <a:pt x="6026" y="14457"/>
                    <a:pt x="6796" y="14149"/>
                  </a:cubicBezTo>
                  <a:cubicBezTo>
                    <a:pt x="6814" y="14154"/>
                    <a:pt x="6832" y="14156"/>
                    <a:pt x="6850" y="14156"/>
                  </a:cubicBezTo>
                  <a:cubicBezTo>
                    <a:pt x="6934" y="14156"/>
                    <a:pt x="7014" y="14110"/>
                    <a:pt x="7078" y="14047"/>
                  </a:cubicBezTo>
                  <a:lnTo>
                    <a:pt x="7078" y="14021"/>
                  </a:lnTo>
                  <a:cubicBezTo>
                    <a:pt x="8796" y="13431"/>
                    <a:pt x="11591" y="13149"/>
                    <a:pt x="12027" y="13124"/>
                  </a:cubicBezTo>
                  <a:cubicBezTo>
                    <a:pt x="12293" y="13111"/>
                    <a:pt x="12659" y="13099"/>
                    <a:pt x="13083" y="13099"/>
                  </a:cubicBezTo>
                  <a:cubicBezTo>
                    <a:pt x="15275" y="13099"/>
                    <a:pt x="19021" y="13432"/>
                    <a:pt x="18591" y="15816"/>
                  </a:cubicBezTo>
                  <a:cubicBezTo>
                    <a:pt x="18566" y="15893"/>
                    <a:pt x="18566" y="15944"/>
                    <a:pt x="18591" y="15996"/>
                  </a:cubicBezTo>
                  <a:cubicBezTo>
                    <a:pt x="18514" y="16201"/>
                    <a:pt x="18668" y="16406"/>
                    <a:pt x="18873" y="16432"/>
                  </a:cubicBezTo>
                  <a:cubicBezTo>
                    <a:pt x="19085" y="16435"/>
                    <a:pt x="19297" y="16436"/>
                    <a:pt x="19508" y="16436"/>
                  </a:cubicBezTo>
                  <a:cubicBezTo>
                    <a:pt x="20963" y="16436"/>
                    <a:pt x="22415" y="16361"/>
                    <a:pt x="23848" y="16226"/>
                  </a:cubicBezTo>
                  <a:cubicBezTo>
                    <a:pt x="24053" y="16201"/>
                    <a:pt x="24207" y="15996"/>
                    <a:pt x="24130" y="15791"/>
                  </a:cubicBezTo>
                  <a:lnTo>
                    <a:pt x="24130" y="15791"/>
                  </a:lnTo>
                  <a:cubicBezTo>
                    <a:pt x="24170" y="15805"/>
                    <a:pt x="24210" y="15812"/>
                    <a:pt x="24249" y="15812"/>
                  </a:cubicBezTo>
                  <a:cubicBezTo>
                    <a:pt x="24478" y="15812"/>
                    <a:pt x="24650" y="15570"/>
                    <a:pt x="24540" y="15329"/>
                  </a:cubicBezTo>
                  <a:cubicBezTo>
                    <a:pt x="23104" y="12534"/>
                    <a:pt x="28464" y="11842"/>
                    <a:pt x="30105" y="11713"/>
                  </a:cubicBezTo>
                  <a:cubicBezTo>
                    <a:pt x="30512" y="11690"/>
                    <a:pt x="30920" y="11679"/>
                    <a:pt x="31327" y="11679"/>
                  </a:cubicBezTo>
                  <a:cubicBezTo>
                    <a:pt x="32277" y="11679"/>
                    <a:pt x="33223" y="11742"/>
                    <a:pt x="34156" y="11867"/>
                  </a:cubicBezTo>
                  <a:cubicBezTo>
                    <a:pt x="34207" y="11944"/>
                    <a:pt x="34284" y="11995"/>
                    <a:pt x="34361" y="11995"/>
                  </a:cubicBezTo>
                  <a:cubicBezTo>
                    <a:pt x="35438" y="12124"/>
                    <a:pt x="35900" y="12944"/>
                    <a:pt x="36156" y="13919"/>
                  </a:cubicBezTo>
                  <a:cubicBezTo>
                    <a:pt x="36156" y="13970"/>
                    <a:pt x="36182" y="14021"/>
                    <a:pt x="36233" y="14072"/>
                  </a:cubicBezTo>
                  <a:cubicBezTo>
                    <a:pt x="36259" y="14201"/>
                    <a:pt x="36387" y="14278"/>
                    <a:pt x="36515" y="14278"/>
                  </a:cubicBezTo>
                  <a:cubicBezTo>
                    <a:pt x="36810" y="14278"/>
                    <a:pt x="37438" y="14329"/>
                    <a:pt x="38121" y="14329"/>
                  </a:cubicBezTo>
                  <a:cubicBezTo>
                    <a:pt x="38804" y="14329"/>
                    <a:pt x="39541" y="14278"/>
                    <a:pt x="40054" y="14072"/>
                  </a:cubicBezTo>
                  <a:cubicBezTo>
                    <a:pt x="40362" y="15278"/>
                    <a:pt x="40515" y="16508"/>
                    <a:pt x="40567" y="17739"/>
                  </a:cubicBezTo>
                  <a:cubicBezTo>
                    <a:pt x="39849" y="17944"/>
                    <a:pt x="39131" y="18047"/>
                    <a:pt x="38387" y="18098"/>
                  </a:cubicBezTo>
                  <a:cubicBezTo>
                    <a:pt x="38259" y="18098"/>
                    <a:pt x="38131" y="18175"/>
                    <a:pt x="38105" y="18303"/>
                  </a:cubicBezTo>
                  <a:cubicBezTo>
                    <a:pt x="38079" y="18329"/>
                    <a:pt x="38079" y="18380"/>
                    <a:pt x="38079" y="18406"/>
                  </a:cubicBezTo>
                  <a:cubicBezTo>
                    <a:pt x="37900" y="20073"/>
                    <a:pt x="37259" y="21560"/>
                    <a:pt x="35849" y="22586"/>
                  </a:cubicBezTo>
                  <a:cubicBezTo>
                    <a:pt x="34464" y="23586"/>
                    <a:pt x="32695" y="23868"/>
                    <a:pt x="31079" y="24073"/>
                  </a:cubicBezTo>
                  <a:cubicBezTo>
                    <a:pt x="30383" y="24156"/>
                    <a:pt x="29675" y="24222"/>
                    <a:pt x="28972" y="24222"/>
                  </a:cubicBezTo>
                  <a:cubicBezTo>
                    <a:pt x="28148" y="24222"/>
                    <a:pt x="27329" y="24131"/>
                    <a:pt x="26540" y="23868"/>
                  </a:cubicBezTo>
                  <a:cubicBezTo>
                    <a:pt x="24822" y="23278"/>
                    <a:pt x="24156" y="21534"/>
                    <a:pt x="23950" y="19868"/>
                  </a:cubicBezTo>
                  <a:cubicBezTo>
                    <a:pt x="23922" y="19668"/>
                    <a:pt x="23750" y="19563"/>
                    <a:pt x="23594" y="19563"/>
                  </a:cubicBezTo>
                  <a:cubicBezTo>
                    <a:pt x="23471" y="19563"/>
                    <a:pt x="23358" y="19629"/>
                    <a:pt x="23335" y="19765"/>
                  </a:cubicBezTo>
                  <a:cubicBezTo>
                    <a:pt x="22258" y="19868"/>
                    <a:pt x="21207" y="20073"/>
                    <a:pt x="20207" y="20406"/>
                  </a:cubicBezTo>
                  <a:cubicBezTo>
                    <a:pt x="20185" y="20402"/>
                    <a:pt x="20163" y="20400"/>
                    <a:pt x="20141" y="20400"/>
                  </a:cubicBezTo>
                  <a:cubicBezTo>
                    <a:pt x="20036" y="20400"/>
                    <a:pt x="19937" y="20449"/>
                    <a:pt x="19873" y="20534"/>
                  </a:cubicBezTo>
                  <a:lnTo>
                    <a:pt x="19617" y="20611"/>
                  </a:lnTo>
                  <a:cubicBezTo>
                    <a:pt x="19309" y="20688"/>
                    <a:pt x="19309" y="21124"/>
                    <a:pt x="19617" y="21227"/>
                  </a:cubicBezTo>
                  <a:cubicBezTo>
                    <a:pt x="19258" y="22586"/>
                    <a:pt x="19001" y="24560"/>
                    <a:pt x="17796" y="25073"/>
                  </a:cubicBezTo>
                  <a:cubicBezTo>
                    <a:pt x="16360" y="25663"/>
                    <a:pt x="14642" y="25688"/>
                    <a:pt x="13129" y="25765"/>
                  </a:cubicBezTo>
                  <a:cubicBezTo>
                    <a:pt x="12525" y="25788"/>
                    <a:pt x="11882" y="25839"/>
                    <a:pt x="11242" y="25839"/>
                  </a:cubicBezTo>
                  <a:cubicBezTo>
                    <a:pt x="10416" y="25839"/>
                    <a:pt x="9595" y="25753"/>
                    <a:pt x="8873" y="25406"/>
                  </a:cubicBezTo>
                  <a:cubicBezTo>
                    <a:pt x="7591" y="24765"/>
                    <a:pt x="7001" y="23022"/>
                    <a:pt x="6437" y="21791"/>
                  </a:cubicBezTo>
                  <a:cubicBezTo>
                    <a:pt x="6389" y="21679"/>
                    <a:pt x="6303" y="21632"/>
                    <a:pt x="6214" y="21632"/>
                  </a:cubicBezTo>
                  <a:cubicBezTo>
                    <a:pt x="6016" y="21632"/>
                    <a:pt x="5800" y="21860"/>
                    <a:pt x="5924" y="22124"/>
                  </a:cubicBezTo>
                  <a:cubicBezTo>
                    <a:pt x="6514" y="23483"/>
                    <a:pt x="7103" y="25022"/>
                    <a:pt x="8411" y="25868"/>
                  </a:cubicBezTo>
                  <a:cubicBezTo>
                    <a:pt x="9182" y="26352"/>
                    <a:pt x="10157" y="26470"/>
                    <a:pt x="11138" y="26470"/>
                  </a:cubicBezTo>
                  <a:cubicBezTo>
                    <a:pt x="11822" y="26470"/>
                    <a:pt x="12508" y="26412"/>
                    <a:pt x="13129" y="26381"/>
                  </a:cubicBezTo>
                  <a:cubicBezTo>
                    <a:pt x="14822" y="26330"/>
                    <a:pt x="16796" y="26253"/>
                    <a:pt x="18335" y="25509"/>
                  </a:cubicBezTo>
                  <a:cubicBezTo>
                    <a:pt x="18976" y="25176"/>
                    <a:pt x="19258" y="24355"/>
                    <a:pt x="19514" y="23714"/>
                  </a:cubicBezTo>
                  <a:cubicBezTo>
                    <a:pt x="19822" y="22842"/>
                    <a:pt x="20002" y="21919"/>
                    <a:pt x="20309" y="21047"/>
                  </a:cubicBezTo>
                  <a:cubicBezTo>
                    <a:pt x="21309" y="20688"/>
                    <a:pt x="22335" y="20483"/>
                    <a:pt x="23386" y="20406"/>
                  </a:cubicBezTo>
                  <a:cubicBezTo>
                    <a:pt x="23643" y="21893"/>
                    <a:pt x="24233" y="23227"/>
                    <a:pt x="25566" y="24099"/>
                  </a:cubicBezTo>
                  <a:cubicBezTo>
                    <a:pt x="26500" y="24686"/>
                    <a:pt x="27620" y="24858"/>
                    <a:pt x="28743" y="24858"/>
                  </a:cubicBezTo>
                  <a:cubicBezTo>
                    <a:pt x="29532" y="24858"/>
                    <a:pt x="30323" y="24773"/>
                    <a:pt x="31053" y="24688"/>
                  </a:cubicBezTo>
                  <a:cubicBezTo>
                    <a:pt x="32900" y="24483"/>
                    <a:pt x="34797" y="24073"/>
                    <a:pt x="36336" y="22996"/>
                  </a:cubicBezTo>
                  <a:cubicBezTo>
                    <a:pt x="37746" y="21970"/>
                    <a:pt x="38413" y="20381"/>
                    <a:pt x="38644" y="18714"/>
                  </a:cubicBezTo>
                  <a:cubicBezTo>
                    <a:pt x="39413" y="18637"/>
                    <a:pt x="40182" y="18509"/>
                    <a:pt x="40951" y="18303"/>
                  </a:cubicBezTo>
                  <a:cubicBezTo>
                    <a:pt x="41028" y="18278"/>
                    <a:pt x="41105" y="18227"/>
                    <a:pt x="41131" y="18150"/>
                  </a:cubicBezTo>
                  <a:cubicBezTo>
                    <a:pt x="41156" y="18098"/>
                    <a:pt x="41182" y="18047"/>
                    <a:pt x="41182" y="17996"/>
                  </a:cubicBezTo>
                  <a:cubicBezTo>
                    <a:pt x="41156" y="16534"/>
                    <a:pt x="40977" y="15047"/>
                    <a:pt x="40592" y="13637"/>
                  </a:cubicBezTo>
                  <a:cubicBezTo>
                    <a:pt x="40721" y="13354"/>
                    <a:pt x="40695" y="13047"/>
                    <a:pt x="40541" y="12790"/>
                  </a:cubicBezTo>
                  <a:cubicBezTo>
                    <a:pt x="40567" y="12688"/>
                    <a:pt x="40515" y="12585"/>
                    <a:pt x="40413" y="12508"/>
                  </a:cubicBezTo>
                  <a:cubicBezTo>
                    <a:pt x="35823" y="8995"/>
                    <a:pt x="33951" y="2251"/>
                    <a:pt x="28310" y="20"/>
                  </a:cubicBezTo>
                  <a:cubicBezTo>
                    <a:pt x="28270" y="7"/>
                    <a:pt x="28232" y="1"/>
                    <a:pt x="281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 name="Google Shape;367;p39"/>
            <p:cNvSpPr/>
            <p:nvPr/>
          </p:nvSpPr>
          <p:spPr>
            <a:xfrm>
              <a:off x="3606845" y="2657817"/>
              <a:ext cx="178392" cy="141570"/>
            </a:xfrm>
            <a:custGeom>
              <a:avLst/>
              <a:gdLst/>
              <a:ahLst/>
              <a:cxnLst/>
              <a:rect l="l" t="t" r="r" b="b"/>
              <a:pathLst>
                <a:path w="10489" h="8324" extrusionOk="0">
                  <a:moveTo>
                    <a:pt x="2001" y="1169"/>
                  </a:moveTo>
                  <a:cubicBezTo>
                    <a:pt x="1642" y="1400"/>
                    <a:pt x="1334" y="1682"/>
                    <a:pt x="1052" y="1990"/>
                  </a:cubicBezTo>
                  <a:cubicBezTo>
                    <a:pt x="1001" y="1733"/>
                    <a:pt x="975" y="1477"/>
                    <a:pt x="924" y="1195"/>
                  </a:cubicBezTo>
                  <a:lnTo>
                    <a:pt x="949" y="1195"/>
                  </a:lnTo>
                  <a:cubicBezTo>
                    <a:pt x="1283" y="1169"/>
                    <a:pt x="1642" y="1169"/>
                    <a:pt x="2001" y="1169"/>
                  </a:cubicBezTo>
                  <a:close/>
                  <a:moveTo>
                    <a:pt x="3257" y="1144"/>
                  </a:moveTo>
                  <a:cubicBezTo>
                    <a:pt x="2488" y="1631"/>
                    <a:pt x="1847" y="2400"/>
                    <a:pt x="1257" y="3041"/>
                  </a:cubicBezTo>
                  <a:cubicBezTo>
                    <a:pt x="1231" y="2939"/>
                    <a:pt x="1206" y="2836"/>
                    <a:pt x="1180" y="2708"/>
                  </a:cubicBezTo>
                  <a:cubicBezTo>
                    <a:pt x="1231" y="2708"/>
                    <a:pt x="1283" y="2657"/>
                    <a:pt x="1308" y="2631"/>
                  </a:cubicBezTo>
                  <a:cubicBezTo>
                    <a:pt x="1693" y="2195"/>
                    <a:pt x="2103" y="1810"/>
                    <a:pt x="2591" y="1503"/>
                  </a:cubicBezTo>
                  <a:cubicBezTo>
                    <a:pt x="2693" y="1426"/>
                    <a:pt x="2744" y="1272"/>
                    <a:pt x="2719" y="1144"/>
                  </a:cubicBezTo>
                  <a:close/>
                  <a:moveTo>
                    <a:pt x="9540" y="759"/>
                  </a:moveTo>
                  <a:cubicBezTo>
                    <a:pt x="10001" y="2451"/>
                    <a:pt x="9873" y="4400"/>
                    <a:pt x="9719" y="6093"/>
                  </a:cubicBezTo>
                  <a:cubicBezTo>
                    <a:pt x="9668" y="6554"/>
                    <a:pt x="9617" y="7067"/>
                    <a:pt x="9206" y="7349"/>
                  </a:cubicBezTo>
                  <a:cubicBezTo>
                    <a:pt x="8616" y="7708"/>
                    <a:pt x="7668" y="7657"/>
                    <a:pt x="7027" y="7682"/>
                  </a:cubicBezTo>
                  <a:cubicBezTo>
                    <a:pt x="6837" y="7696"/>
                    <a:pt x="6648" y="7703"/>
                    <a:pt x="6463" y="7703"/>
                  </a:cubicBezTo>
                  <a:cubicBezTo>
                    <a:pt x="4869" y="7703"/>
                    <a:pt x="3447" y="7191"/>
                    <a:pt x="2437" y="5836"/>
                  </a:cubicBezTo>
                  <a:cubicBezTo>
                    <a:pt x="1975" y="5169"/>
                    <a:pt x="1616" y="4426"/>
                    <a:pt x="1411" y="3631"/>
                  </a:cubicBezTo>
                  <a:lnTo>
                    <a:pt x="1411" y="3631"/>
                  </a:lnTo>
                  <a:cubicBezTo>
                    <a:pt x="1429" y="3635"/>
                    <a:pt x="1447" y="3638"/>
                    <a:pt x="1465" y="3638"/>
                  </a:cubicBezTo>
                  <a:cubicBezTo>
                    <a:pt x="1548" y="3638"/>
                    <a:pt x="1625" y="3592"/>
                    <a:pt x="1667" y="3528"/>
                  </a:cubicBezTo>
                  <a:cubicBezTo>
                    <a:pt x="2334" y="2810"/>
                    <a:pt x="3052" y="1887"/>
                    <a:pt x="3975" y="1503"/>
                  </a:cubicBezTo>
                  <a:cubicBezTo>
                    <a:pt x="4103" y="1451"/>
                    <a:pt x="4180" y="1297"/>
                    <a:pt x="4129" y="1169"/>
                  </a:cubicBezTo>
                  <a:lnTo>
                    <a:pt x="4129" y="1169"/>
                  </a:lnTo>
                  <a:cubicBezTo>
                    <a:pt x="4678" y="1185"/>
                    <a:pt x="5229" y="1200"/>
                    <a:pt x="5779" y="1200"/>
                  </a:cubicBezTo>
                  <a:cubicBezTo>
                    <a:pt x="7054" y="1200"/>
                    <a:pt x="8322" y="1117"/>
                    <a:pt x="9540" y="759"/>
                  </a:cubicBezTo>
                  <a:close/>
                  <a:moveTo>
                    <a:pt x="9941" y="1"/>
                  </a:moveTo>
                  <a:cubicBezTo>
                    <a:pt x="9911" y="1"/>
                    <a:pt x="9880" y="5"/>
                    <a:pt x="9847" y="15"/>
                  </a:cubicBezTo>
                  <a:lnTo>
                    <a:pt x="9796" y="15"/>
                  </a:lnTo>
                  <a:cubicBezTo>
                    <a:pt x="9774" y="11"/>
                    <a:pt x="9752" y="9"/>
                    <a:pt x="9730" y="9"/>
                  </a:cubicBezTo>
                  <a:cubicBezTo>
                    <a:pt x="9625" y="9"/>
                    <a:pt x="9526" y="59"/>
                    <a:pt x="9463" y="144"/>
                  </a:cubicBezTo>
                  <a:cubicBezTo>
                    <a:pt x="8248" y="503"/>
                    <a:pt x="6989" y="587"/>
                    <a:pt x="5719" y="587"/>
                  </a:cubicBezTo>
                  <a:cubicBezTo>
                    <a:pt x="4613" y="587"/>
                    <a:pt x="3499" y="524"/>
                    <a:pt x="2397" y="524"/>
                  </a:cubicBezTo>
                  <a:cubicBezTo>
                    <a:pt x="1877" y="524"/>
                    <a:pt x="1359" y="538"/>
                    <a:pt x="847" y="580"/>
                  </a:cubicBezTo>
                  <a:cubicBezTo>
                    <a:pt x="778" y="476"/>
                    <a:pt x="662" y="424"/>
                    <a:pt x="553" y="424"/>
                  </a:cubicBezTo>
                  <a:cubicBezTo>
                    <a:pt x="419" y="424"/>
                    <a:pt x="297" y="501"/>
                    <a:pt x="283" y="656"/>
                  </a:cubicBezTo>
                  <a:cubicBezTo>
                    <a:pt x="1" y="785"/>
                    <a:pt x="26" y="1246"/>
                    <a:pt x="334" y="1246"/>
                  </a:cubicBezTo>
                  <a:cubicBezTo>
                    <a:pt x="565" y="3041"/>
                    <a:pt x="975" y="4836"/>
                    <a:pt x="2052" y="6323"/>
                  </a:cubicBezTo>
                  <a:cubicBezTo>
                    <a:pt x="3104" y="7741"/>
                    <a:pt x="4707" y="8323"/>
                    <a:pt x="6406" y="8323"/>
                  </a:cubicBezTo>
                  <a:cubicBezTo>
                    <a:pt x="6612" y="8323"/>
                    <a:pt x="6819" y="8315"/>
                    <a:pt x="7027" y="8298"/>
                  </a:cubicBezTo>
                  <a:cubicBezTo>
                    <a:pt x="8257" y="8221"/>
                    <a:pt x="9873" y="8272"/>
                    <a:pt x="10232" y="6811"/>
                  </a:cubicBezTo>
                  <a:cubicBezTo>
                    <a:pt x="10411" y="5913"/>
                    <a:pt x="10488" y="4964"/>
                    <a:pt x="10437" y="4041"/>
                  </a:cubicBezTo>
                  <a:cubicBezTo>
                    <a:pt x="10437" y="2887"/>
                    <a:pt x="10437" y="1682"/>
                    <a:pt x="10129" y="554"/>
                  </a:cubicBezTo>
                  <a:cubicBezTo>
                    <a:pt x="10338" y="392"/>
                    <a:pt x="10212" y="1"/>
                    <a:pt x="994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 name="Google Shape;368;p39"/>
            <p:cNvSpPr/>
            <p:nvPr/>
          </p:nvSpPr>
          <p:spPr>
            <a:xfrm>
              <a:off x="3925277" y="2629704"/>
              <a:ext cx="174837" cy="137489"/>
            </a:xfrm>
            <a:custGeom>
              <a:avLst/>
              <a:gdLst/>
              <a:ahLst/>
              <a:cxnLst/>
              <a:rect l="l" t="t" r="r" b="b"/>
              <a:pathLst>
                <a:path w="10280" h="8084" extrusionOk="0">
                  <a:moveTo>
                    <a:pt x="3458" y="976"/>
                  </a:moveTo>
                  <a:lnTo>
                    <a:pt x="3458" y="976"/>
                  </a:lnTo>
                  <a:cubicBezTo>
                    <a:pt x="2689" y="1745"/>
                    <a:pt x="1868" y="2489"/>
                    <a:pt x="1022" y="3181"/>
                  </a:cubicBezTo>
                  <a:cubicBezTo>
                    <a:pt x="1022" y="3104"/>
                    <a:pt x="997" y="3027"/>
                    <a:pt x="971" y="2950"/>
                  </a:cubicBezTo>
                  <a:cubicBezTo>
                    <a:pt x="1048" y="2925"/>
                    <a:pt x="1099" y="2874"/>
                    <a:pt x="1150" y="2822"/>
                  </a:cubicBezTo>
                  <a:cubicBezTo>
                    <a:pt x="1586" y="2156"/>
                    <a:pt x="2151" y="1540"/>
                    <a:pt x="2766" y="1027"/>
                  </a:cubicBezTo>
                  <a:lnTo>
                    <a:pt x="3458" y="976"/>
                  </a:lnTo>
                  <a:close/>
                  <a:moveTo>
                    <a:pt x="8868" y="1"/>
                  </a:moveTo>
                  <a:cubicBezTo>
                    <a:pt x="8860" y="1"/>
                    <a:pt x="8852" y="1"/>
                    <a:pt x="8843" y="2"/>
                  </a:cubicBezTo>
                  <a:cubicBezTo>
                    <a:pt x="6869" y="155"/>
                    <a:pt x="4894" y="232"/>
                    <a:pt x="2920" y="412"/>
                  </a:cubicBezTo>
                  <a:cubicBezTo>
                    <a:pt x="2856" y="373"/>
                    <a:pt x="2785" y="354"/>
                    <a:pt x="2718" y="354"/>
                  </a:cubicBezTo>
                  <a:cubicBezTo>
                    <a:pt x="2651" y="354"/>
                    <a:pt x="2586" y="373"/>
                    <a:pt x="2535" y="412"/>
                  </a:cubicBezTo>
                  <a:lnTo>
                    <a:pt x="2510" y="438"/>
                  </a:lnTo>
                  <a:cubicBezTo>
                    <a:pt x="1971" y="489"/>
                    <a:pt x="1433" y="566"/>
                    <a:pt x="868" y="643"/>
                  </a:cubicBezTo>
                  <a:cubicBezTo>
                    <a:pt x="506" y="691"/>
                    <a:pt x="621" y="1239"/>
                    <a:pt x="978" y="1239"/>
                  </a:cubicBezTo>
                  <a:cubicBezTo>
                    <a:pt x="1001" y="1239"/>
                    <a:pt x="1024" y="1237"/>
                    <a:pt x="1048" y="1232"/>
                  </a:cubicBezTo>
                  <a:cubicBezTo>
                    <a:pt x="1253" y="1207"/>
                    <a:pt x="1484" y="1181"/>
                    <a:pt x="1715" y="1156"/>
                  </a:cubicBezTo>
                  <a:lnTo>
                    <a:pt x="1715" y="1156"/>
                  </a:lnTo>
                  <a:cubicBezTo>
                    <a:pt x="1381" y="1463"/>
                    <a:pt x="1099" y="1822"/>
                    <a:pt x="817" y="2181"/>
                  </a:cubicBezTo>
                  <a:cubicBezTo>
                    <a:pt x="740" y="1797"/>
                    <a:pt x="689" y="1412"/>
                    <a:pt x="638" y="1053"/>
                  </a:cubicBezTo>
                  <a:cubicBezTo>
                    <a:pt x="608" y="903"/>
                    <a:pt x="500" y="839"/>
                    <a:pt x="384" y="839"/>
                  </a:cubicBezTo>
                  <a:cubicBezTo>
                    <a:pt x="203" y="839"/>
                    <a:pt x="1" y="997"/>
                    <a:pt x="48" y="1232"/>
                  </a:cubicBezTo>
                  <a:cubicBezTo>
                    <a:pt x="501" y="4077"/>
                    <a:pt x="1300" y="8083"/>
                    <a:pt x="4847" y="8083"/>
                  </a:cubicBezTo>
                  <a:cubicBezTo>
                    <a:pt x="4913" y="8083"/>
                    <a:pt x="4980" y="8082"/>
                    <a:pt x="5048" y="8079"/>
                  </a:cubicBezTo>
                  <a:cubicBezTo>
                    <a:pt x="6766" y="8002"/>
                    <a:pt x="8510" y="7181"/>
                    <a:pt x="9382" y="5669"/>
                  </a:cubicBezTo>
                  <a:cubicBezTo>
                    <a:pt x="10279" y="4104"/>
                    <a:pt x="10100" y="2027"/>
                    <a:pt x="9997" y="309"/>
                  </a:cubicBezTo>
                  <a:cubicBezTo>
                    <a:pt x="9984" y="117"/>
                    <a:pt x="9824" y="21"/>
                    <a:pt x="9670" y="21"/>
                  </a:cubicBezTo>
                  <a:cubicBezTo>
                    <a:pt x="9516" y="21"/>
                    <a:pt x="9369" y="117"/>
                    <a:pt x="9382" y="309"/>
                  </a:cubicBezTo>
                  <a:cubicBezTo>
                    <a:pt x="9459" y="1797"/>
                    <a:pt x="9561" y="3335"/>
                    <a:pt x="9100" y="4771"/>
                  </a:cubicBezTo>
                  <a:cubicBezTo>
                    <a:pt x="8535" y="6592"/>
                    <a:pt x="6561" y="7387"/>
                    <a:pt x="4817" y="7464"/>
                  </a:cubicBezTo>
                  <a:cubicBezTo>
                    <a:pt x="4773" y="7465"/>
                    <a:pt x="4730" y="7466"/>
                    <a:pt x="4686" y="7466"/>
                  </a:cubicBezTo>
                  <a:cubicBezTo>
                    <a:pt x="2649" y="7466"/>
                    <a:pt x="1704" y="5706"/>
                    <a:pt x="1202" y="3848"/>
                  </a:cubicBezTo>
                  <a:cubicBezTo>
                    <a:pt x="2304" y="2950"/>
                    <a:pt x="3381" y="1976"/>
                    <a:pt x="4381" y="925"/>
                  </a:cubicBezTo>
                  <a:lnTo>
                    <a:pt x="4407" y="899"/>
                  </a:lnTo>
                  <a:cubicBezTo>
                    <a:pt x="5894" y="797"/>
                    <a:pt x="7382" y="745"/>
                    <a:pt x="8843" y="617"/>
                  </a:cubicBezTo>
                  <a:cubicBezTo>
                    <a:pt x="9245" y="592"/>
                    <a:pt x="9253" y="1"/>
                    <a:pt x="886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grpSp>
        <p:nvGrpSpPr>
          <p:cNvPr id="29" name="Google Shape;373;p39"/>
          <p:cNvGrpSpPr/>
          <p:nvPr/>
        </p:nvGrpSpPr>
        <p:grpSpPr>
          <a:xfrm rot="1926640" flipH="1">
            <a:off x="510964" y="1443490"/>
            <a:ext cx="206874" cy="357397"/>
            <a:chOff x="6151609" y="1333970"/>
            <a:chExt cx="201284" cy="346766"/>
          </a:xfrm>
        </p:grpSpPr>
        <p:sp>
          <p:nvSpPr>
            <p:cNvPr id="30" name="Google Shape;374;p39"/>
            <p:cNvSpPr/>
            <p:nvPr/>
          </p:nvSpPr>
          <p:spPr>
            <a:xfrm>
              <a:off x="6151609" y="1333970"/>
              <a:ext cx="81721" cy="97317"/>
            </a:xfrm>
            <a:custGeom>
              <a:avLst/>
              <a:gdLst/>
              <a:ahLst/>
              <a:cxnLst/>
              <a:rect l="l" t="t" r="r" b="b"/>
              <a:pathLst>
                <a:path w="4805" h="5722" extrusionOk="0">
                  <a:moveTo>
                    <a:pt x="4001" y="1"/>
                  </a:moveTo>
                  <a:cubicBezTo>
                    <a:pt x="3877" y="1"/>
                    <a:pt x="3750" y="55"/>
                    <a:pt x="3639" y="183"/>
                  </a:cubicBezTo>
                  <a:cubicBezTo>
                    <a:pt x="2383" y="1671"/>
                    <a:pt x="1229" y="3235"/>
                    <a:pt x="203" y="4876"/>
                  </a:cubicBezTo>
                  <a:cubicBezTo>
                    <a:pt x="0" y="5319"/>
                    <a:pt x="355" y="5722"/>
                    <a:pt x="742" y="5722"/>
                  </a:cubicBezTo>
                  <a:cubicBezTo>
                    <a:pt x="893" y="5722"/>
                    <a:pt x="1048" y="5661"/>
                    <a:pt x="1177" y="5517"/>
                  </a:cubicBezTo>
                  <a:cubicBezTo>
                    <a:pt x="2126" y="3953"/>
                    <a:pt x="3203" y="2466"/>
                    <a:pt x="4408" y="1055"/>
                  </a:cubicBezTo>
                  <a:cubicBezTo>
                    <a:pt x="4804" y="620"/>
                    <a:pt x="4421" y="1"/>
                    <a:pt x="40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1" name="Google Shape;375;p39"/>
            <p:cNvSpPr/>
            <p:nvPr/>
          </p:nvSpPr>
          <p:spPr>
            <a:xfrm>
              <a:off x="6192019" y="1460693"/>
              <a:ext cx="127658" cy="76551"/>
            </a:xfrm>
            <a:custGeom>
              <a:avLst/>
              <a:gdLst/>
              <a:ahLst/>
              <a:cxnLst/>
              <a:rect l="l" t="t" r="r" b="b"/>
              <a:pathLst>
                <a:path w="7506" h="4501" extrusionOk="0">
                  <a:moveTo>
                    <a:pt x="6655" y="0"/>
                  </a:moveTo>
                  <a:cubicBezTo>
                    <a:pt x="6572" y="0"/>
                    <a:pt x="6483" y="21"/>
                    <a:pt x="6392" y="66"/>
                  </a:cubicBezTo>
                  <a:cubicBezTo>
                    <a:pt x="4392" y="1066"/>
                    <a:pt x="2545" y="2323"/>
                    <a:pt x="571" y="3400"/>
                  </a:cubicBezTo>
                  <a:cubicBezTo>
                    <a:pt x="1" y="3707"/>
                    <a:pt x="312" y="4500"/>
                    <a:pt x="830" y="4500"/>
                  </a:cubicBezTo>
                  <a:cubicBezTo>
                    <a:pt x="918" y="4500"/>
                    <a:pt x="1012" y="4478"/>
                    <a:pt x="1109" y="4425"/>
                  </a:cubicBezTo>
                  <a:cubicBezTo>
                    <a:pt x="3084" y="3374"/>
                    <a:pt x="4930" y="2092"/>
                    <a:pt x="6930" y="1092"/>
                  </a:cubicBezTo>
                  <a:cubicBezTo>
                    <a:pt x="7506" y="804"/>
                    <a:pt x="7183" y="0"/>
                    <a:pt x="66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Google Shape;376;p39"/>
            <p:cNvSpPr/>
            <p:nvPr/>
          </p:nvSpPr>
          <p:spPr>
            <a:xfrm>
              <a:off x="6227004" y="1631125"/>
              <a:ext cx="125890" cy="49611"/>
            </a:xfrm>
            <a:custGeom>
              <a:avLst/>
              <a:gdLst/>
              <a:ahLst/>
              <a:cxnLst/>
              <a:rect l="l" t="t" r="r" b="b"/>
              <a:pathLst>
                <a:path w="7402" h="2917" extrusionOk="0">
                  <a:moveTo>
                    <a:pt x="779" y="1"/>
                  </a:moveTo>
                  <a:cubicBezTo>
                    <a:pt x="217" y="1"/>
                    <a:pt x="0" y="920"/>
                    <a:pt x="616" y="1148"/>
                  </a:cubicBezTo>
                  <a:cubicBezTo>
                    <a:pt x="2514" y="1841"/>
                    <a:pt x="4412" y="2430"/>
                    <a:pt x="6360" y="2892"/>
                  </a:cubicBezTo>
                  <a:cubicBezTo>
                    <a:pt x="6420" y="2909"/>
                    <a:pt x="6477" y="2917"/>
                    <a:pt x="6531" y="2917"/>
                  </a:cubicBezTo>
                  <a:cubicBezTo>
                    <a:pt x="7134" y="2917"/>
                    <a:pt x="7401" y="1954"/>
                    <a:pt x="6719" y="1789"/>
                  </a:cubicBezTo>
                  <a:cubicBezTo>
                    <a:pt x="4771" y="1328"/>
                    <a:pt x="2873" y="738"/>
                    <a:pt x="1001" y="46"/>
                  </a:cubicBezTo>
                  <a:cubicBezTo>
                    <a:pt x="922" y="15"/>
                    <a:pt x="848" y="1"/>
                    <a:pt x="7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3" name="副標題 2"/>
          <p:cNvSpPr>
            <a:spLocks noGrp="1"/>
          </p:cNvSpPr>
          <p:nvPr>
            <p:ph type="subTitle" idx="1"/>
          </p:nvPr>
        </p:nvSpPr>
        <p:spPr/>
        <p:txBody>
          <a:bodyPr/>
          <a:lstStyle/>
          <a:p>
            <a:endParaRPr lang="zh-TW"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4"/>
          <p:cNvSpPr txBox="1">
            <a:spLocks noGrp="1"/>
          </p:cNvSpPr>
          <p:nvPr>
            <p:ph type="title"/>
          </p:nvPr>
        </p:nvSpPr>
        <p:spPr>
          <a:xfrm>
            <a:off x="720000" y="407209"/>
            <a:ext cx="7704000" cy="6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latin typeface="Oranienbaum" panose="02000506080000020003"/>
                <a:ea typeface="Oranienbaum" panose="02000506080000020003"/>
                <a:cs typeface="Oranienbaum" panose="02000506080000020003"/>
                <a:sym typeface="Oranienbaum" panose="02000506080000020003"/>
              </a:rPr>
              <a:t>summary</a:t>
            </a:r>
            <a:endParaRPr sz="2800" dirty="0">
              <a:latin typeface="Oranienbaum" panose="02000506080000020003"/>
              <a:ea typeface="Oranienbaum" panose="02000506080000020003"/>
              <a:cs typeface="Oranienbaum" panose="02000506080000020003"/>
              <a:sym typeface="Oranienbaum" panose="02000506080000020003"/>
            </a:endParaRPr>
          </a:p>
        </p:txBody>
      </p:sp>
      <p:pic>
        <p:nvPicPr>
          <p:cNvPr id="2" name="圖片 1"/>
          <p:cNvPicPr>
            <a:picLocks noChangeAspect="1"/>
          </p:cNvPicPr>
          <p:nvPr/>
        </p:nvPicPr>
        <p:blipFill>
          <a:blip r:embed="rId1"/>
          <a:stretch>
            <a:fillRect/>
          </a:stretch>
        </p:blipFill>
        <p:spPr>
          <a:xfrm>
            <a:off x="667564" y="2017734"/>
            <a:ext cx="1453252" cy="935261"/>
          </a:xfrm>
          <a:prstGeom prst="rect">
            <a:avLst/>
          </a:prstGeom>
        </p:spPr>
      </p:pic>
      <p:pic>
        <p:nvPicPr>
          <p:cNvPr id="9" name="Picture 2" descr="Website UI icon PNG and SVG Free Download"/>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20365" y="2047496"/>
            <a:ext cx="1288659" cy="1004545"/>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oogle Shape;7098;p75"/>
          <p:cNvGrpSpPr>
            <a:grpSpLocks noChangeAspect="1"/>
          </p:cNvGrpSpPr>
          <p:nvPr/>
        </p:nvGrpSpPr>
        <p:grpSpPr>
          <a:xfrm>
            <a:off x="4027470" y="1938378"/>
            <a:ext cx="1089060" cy="1093972"/>
            <a:chOff x="-49764975" y="3551225"/>
            <a:chExt cx="299300" cy="300650"/>
          </a:xfrm>
          <a:solidFill>
            <a:schemeClr val="tx1"/>
          </a:solidFill>
        </p:grpSpPr>
        <p:sp>
          <p:nvSpPr>
            <p:cNvPr id="11" name="Google Shape;7099;p75"/>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7100;p75"/>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7101;p75"/>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7102;p75"/>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7103;p75"/>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7104;p75"/>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7105;p75"/>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7106;p75"/>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7107;p75"/>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7108;p75"/>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7109;p75"/>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5" name="文字方塊 24"/>
          <p:cNvSpPr txBox="1"/>
          <p:nvPr/>
        </p:nvSpPr>
        <p:spPr>
          <a:xfrm>
            <a:off x="-230556" y="3377965"/>
            <a:ext cx="339893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2400" b="0" i="0" u="none" strike="noStrike" kern="0" cap="none" spc="0" normalizeH="0" baseline="0" noProof="0" dirty="0">
                <a:ln>
                  <a:noFill/>
                </a:ln>
                <a:solidFill>
                  <a:srgbClr val="000000"/>
                </a:solidFill>
                <a:effectLst/>
                <a:uLnTx/>
                <a:uFillTx/>
                <a:latin typeface="Amasis MT Pro Black" panose="02040A04050005020304" pitchFamily="18" charset="0"/>
                <a:cs typeface="Arial" panose="020B0604020202020204"/>
                <a:sym typeface="Arial" panose="020B0604020202020204"/>
              </a:rPr>
              <a:t>Observation &amp;</a:t>
            </a:r>
            <a:endParaRPr kumimoji="0" lang="en-US" altLang="zh-TW" sz="2400" b="0" i="0" u="none" strike="noStrike" kern="0" cap="none" spc="0" normalizeH="0" baseline="0" noProof="0" dirty="0">
              <a:ln>
                <a:noFill/>
              </a:ln>
              <a:solidFill>
                <a:srgbClr val="000000"/>
              </a:solidFill>
              <a:effectLst/>
              <a:uLnTx/>
              <a:uFillTx/>
              <a:latin typeface="Amasis MT Pro Black" panose="02040A04050005020304" pitchFamily="18" charset="0"/>
              <a:cs typeface="Arial" panose="020B0604020202020204"/>
              <a:sym typeface="Arial" panose="020B0604020202020204"/>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2400" b="0" i="0" u="none" strike="noStrike" kern="0" cap="none" spc="0" normalizeH="0" baseline="0" noProof="0" dirty="0">
                <a:ln>
                  <a:noFill/>
                </a:ln>
                <a:solidFill>
                  <a:srgbClr val="000000"/>
                </a:solidFill>
                <a:effectLst/>
                <a:uLnTx/>
                <a:uFillTx/>
                <a:latin typeface="Amasis MT Pro Black" panose="02040A04050005020304" pitchFamily="18" charset="0"/>
                <a:cs typeface="Arial" panose="020B0604020202020204"/>
                <a:sym typeface="Arial" panose="020B0604020202020204"/>
              </a:rPr>
              <a:t>data processing</a:t>
            </a:r>
            <a:endParaRPr kumimoji="0" lang="en-US" altLang="zh-TW" sz="2400" b="0" i="0" u="none" strike="noStrike" kern="0" cap="none" spc="0" normalizeH="0" baseline="0" noProof="0" dirty="0">
              <a:ln>
                <a:noFill/>
              </a:ln>
              <a:solidFill>
                <a:srgbClr val="000000"/>
              </a:solidFill>
              <a:effectLst/>
              <a:uLnTx/>
              <a:uFillTx/>
              <a:latin typeface="Amasis MT Pro Black" panose="02040A04050005020304" pitchFamily="18" charset="0"/>
              <a:cs typeface="Arial" panose="020B0604020202020204"/>
              <a:sym typeface="Arial" panose="020B0604020202020204"/>
            </a:endParaRPr>
          </a:p>
        </p:txBody>
      </p:sp>
      <p:sp>
        <p:nvSpPr>
          <p:cNvPr id="26" name="文字方塊 25"/>
          <p:cNvSpPr txBox="1"/>
          <p:nvPr/>
        </p:nvSpPr>
        <p:spPr>
          <a:xfrm>
            <a:off x="3113875" y="3428685"/>
            <a:ext cx="291334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2400" b="0" i="0" u="none" strike="noStrike" kern="0" cap="none" spc="0" normalizeH="0" baseline="0" noProof="0" dirty="0">
                <a:ln>
                  <a:noFill/>
                </a:ln>
                <a:solidFill>
                  <a:srgbClr val="000000"/>
                </a:solidFill>
                <a:effectLst/>
                <a:uLnTx/>
                <a:uFillTx/>
                <a:latin typeface="Amasis MT Pro Black" panose="02040A04050005020304" pitchFamily="18" charset="0"/>
                <a:cs typeface="Arial" panose="020B0604020202020204"/>
                <a:sym typeface="Arial" panose="020B0604020202020204"/>
              </a:rPr>
              <a:t>Testing &amp; revising module</a:t>
            </a:r>
            <a:endParaRPr kumimoji="0" lang="en-US" altLang="zh-TW" sz="2400" b="0" i="0" u="none" strike="noStrike" kern="0" cap="none" spc="0" normalizeH="0" baseline="0" noProof="0" dirty="0">
              <a:ln>
                <a:noFill/>
              </a:ln>
              <a:solidFill>
                <a:srgbClr val="000000"/>
              </a:solidFill>
              <a:effectLst/>
              <a:uLnTx/>
              <a:uFillTx/>
              <a:latin typeface="Amasis MT Pro Black" panose="02040A04050005020304" pitchFamily="18" charset="0"/>
              <a:cs typeface="Arial" panose="020B0604020202020204"/>
              <a:sym typeface="Arial" panose="020B0604020202020204"/>
            </a:endParaRPr>
          </a:p>
        </p:txBody>
      </p:sp>
      <p:sp>
        <p:nvSpPr>
          <p:cNvPr id="27" name="文字方塊 26"/>
          <p:cNvSpPr txBox="1"/>
          <p:nvPr/>
        </p:nvSpPr>
        <p:spPr>
          <a:xfrm>
            <a:off x="6134930" y="3441026"/>
            <a:ext cx="291334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2400" b="0" i="0" u="none" strike="noStrike" kern="0" cap="none" spc="0" normalizeH="0" baseline="0" noProof="0" dirty="0">
                <a:ln>
                  <a:noFill/>
                </a:ln>
                <a:solidFill>
                  <a:srgbClr val="000000"/>
                </a:solidFill>
                <a:effectLst/>
                <a:uLnTx/>
                <a:uFillTx/>
                <a:latin typeface="Amasis MT Pro Black" panose="02040A04050005020304" pitchFamily="18" charset="0"/>
                <a:cs typeface="Arial" panose="020B0604020202020204"/>
                <a:sym typeface="Arial" panose="020B0604020202020204"/>
              </a:rPr>
              <a:t>Build up user interface</a:t>
            </a:r>
            <a:endParaRPr kumimoji="0" lang="en-US" altLang="zh-TW" sz="2400" b="0" i="0" u="none" strike="noStrike" kern="0" cap="none" spc="0" normalizeH="0" baseline="0" noProof="0" dirty="0">
              <a:ln>
                <a:noFill/>
              </a:ln>
              <a:solidFill>
                <a:srgbClr val="000000"/>
              </a:solidFill>
              <a:effectLst/>
              <a:uLnTx/>
              <a:uFillTx/>
              <a:latin typeface="Amasis MT Pro Black" panose="02040A04050005020304" pitchFamily="18" charset="0"/>
              <a:cs typeface="Arial" panose="020B0604020202020204"/>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618"/>
        <p:cNvGrpSpPr/>
        <p:nvPr/>
      </p:nvGrpSpPr>
      <p:grpSpPr>
        <a:xfrm>
          <a:off x="0" y="0"/>
          <a:ext cx="0" cy="0"/>
          <a:chOff x="0" y="0"/>
          <a:chExt cx="0" cy="0"/>
        </a:xfrm>
      </p:grpSpPr>
      <p:sp>
        <p:nvSpPr>
          <p:cNvPr id="8" name="Google Shape;277;p35"/>
          <p:cNvSpPr txBox="1"/>
          <p:nvPr/>
        </p:nvSpPr>
        <p:spPr>
          <a:xfrm>
            <a:off x="1128086" y="2255002"/>
            <a:ext cx="6887827" cy="1277642"/>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Oranienbaum" panose="02000506080000020003"/>
              <a:buNone/>
              <a:defRPr sz="5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1pPr>
            <a:lvl2pPr marR="0" lvl="1"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2pPr>
            <a:lvl3pPr marR="0" lvl="2"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3pPr>
            <a:lvl4pPr marR="0" lvl="3"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4pPr>
            <a:lvl5pPr marR="0" lvl="4"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5pPr>
            <a:lvl6pPr marR="0" lvl="5"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6pPr>
            <a:lvl7pPr marR="0" lvl="6"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7pPr>
            <a:lvl8pPr marR="0" lvl="7"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8pPr>
            <a:lvl9pPr marR="0" lvl="8" algn="ctr" rtl="0">
              <a:lnSpc>
                <a:spcPct val="100000"/>
              </a:lnSpc>
              <a:spcBef>
                <a:spcPts val="0"/>
              </a:spcBef>
              <a:spcAft>
                <a:spcPts val="0"/>
              </a:spcAft>
              <a:buClr>
                <a:schemeClr val="dk1"/>
              </a:buClr>
              <a:buSzPts val="6000"/>
              <a:buFont typeface="Oranienbaum" panose="02000506080000020003"/>
              <a:buNone/>
              <a:defRPr sz="60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9pPr>
          </a:lstStyle>
          <a:p>
            <a:endParaRPr lang="en-GB" sz="3200" dirty="0">
              <a:latin typeface="Algerian" panose="04020705040A02060702" pitchFamily="82" charset="0"/>
              <a:ea typeface="Microsoft JhengHei" panose="020B0604030504040204" pitchFamily="34" charset="-120"/>
            </a:endParaRPr>
          </a:p>
        </p:txBody>
      </p:sp>
      <p:sp>
        <p:nvSpPr>
          <p:cNvPr id="5" name="文字方塊 4"/>
          <p:cNvSpPr txBox="1"/>
          <p:nvPr/>
        </p:nvSpPr>
        <p:spPr>
          <a:xfrm>
            <a:off x="1751306" y="2539880"/>
            <a:ext cx="5641386" cy="707886"/>
          </a:xfrm>
          <a:prstGeom prst="rect">
            <a:avLst/>
          </a:prstGeom>
          <a:noFill/>
        </p:spPr>
        <p:txBody>
          <a:bodyPr wrap="square" rtlCol="0">
            <a:spAutoFit/>
          </a:bodyPr>
          <a:lstStyle/>
          <a:p>
            <a:pPr algn="ctr"/>
            <a:r>
              <a:rPr lang="en-US" altLang="zh-TW" sz="4000" dirty="0">
                <a:latin typeface="Oranienbaum" panose="02000506080000020003" charset="0"/>
              </a:rPr>
              <a:t>Thanks for listening</a:t>
            </a:r>
            <a:endParaRPr lang="zh-TW" altLang="en-US" sz="4000" dirty="0">
              <a:latin typeface="Oranienbaum" panose="02000506080000020003"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4"/>
          <p:cNvSpPr txBox="1">
            <a:spLocks noGrp="1"/>
          </p:cNvSpPr>
          <p:nvPr>
            <p:ph type="title"/>
          </p:nvPr>
        </p:nvSpPr>
        <p:spPr>
          <a:xfrm>
            <a:off x="720000" y="407209"/>
            <a:ext cx="7704000" cy="6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Observe the raw data</a:t>
            </a:r>
            <a:endParaRPr sz="2800" dirty="0">
              <a:latin typeface="Oranienbaum" panose="02000506080000020003"/>
              <a:ea typeface="Oranienbaum" panose="02000506080000020003"/>
              <a:cs typeface="Oranienbaum" panose="02000506080000020003"/>
              <a:sym typeface="Oranienbaum" panose="02000506080000020003"/>
            </a:endParaRPr>
          </a:p>
        </p:txBody>
      </p:sp>
      <p:pic>
        <p:nvPicPr>
          <p:cNvPr id="2" name="圖片 1"/>
          <p:cNvPicPr>
            <a:picLocks noChangeAspect="1"/>
          </p:cNvPicPr>
          <p:nvPr/>
        </p:nvPicPr>
        <p:blipFill>
          <a:blip r:embed="rId1"/>
          <a:stretch>
            <a:fillRect/>
          </a:stretch>
        </p:blipFill>
        <p:spPr>
          <a:xfrm>
            <a:off x="1606444" y="2228517"/>
            <a:ext cx="2462997" cy="1585097"/>
          </a:xfrm>
          <a:prstGeom prst="rect">
            <a:avLst/>
          </a:prstGeom>
        </p:spPr>
      </p:pic>
      <p:pic>
        <p:nvPicPr>
          <p:cNvPr id="4" name="圖片 3"/>
          <p:cNvPicPr>
            <a:picLocks noChangeAspect="1"/>
          </p:cNvPicPr>
          <p:nvPr/>
        </p:nvPicPr>
        <p:blipFill>
          <a:blip r:embed="rId2"/>
          <a:stretch>
            <a:fillRect/>
          </a:stretch>
        </p:blipFill>
        <p:spPr>
          <a:xfrm>
            <a:off x="5083703" y="1474072"/>
            <a:ext cx="2453853" cy="3093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7" name="圖片 6"/>
          <p:cNvPicPr>
            <a:picLocks noChangeAspect="1"/>
          </p:cNvPicPr>
          <p:nvPr/>
        </p:nvPicPr>
        <p:blipFill>
          <a:blip r:embed="rId1"/>
          <a:stretch>
            <a:fillRect/>
          </a:stretch>
        </p:blipFill>
        <p:spPr>
          <a:xfrm>
            <a:off x="1281764" y="1506651"/>
            <a:ext cx="2202400" cy="2776939"/>
          </a:xfrm>
          <a:prstGeom prst="rect">
            <a:avLst/>
          </a:prstGeom>
        </p:spPr>
      </p:pic>
      <p:cxnSp>
        <p:nvCxnSpPr>
          <p:cNvPr id="9" name="直線單箭頭接點 8"/>
          <p:cNvCxnSpPr/>
          <p:nvPr/>
        </p:nvCxnSpPr>
        <p:spPr>
          <a:xfrm flipV="1">
            <a:off x="4020204" y="1664306"/>
            <a:ext cx="1978575" cy="832290"/>
          </a:xfrm>
          <a:prstGeom prst="straightConnector1">
            <a:avLst/>
          </a:prstGeom>
          <a:ln w="12065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5" name="圖片 14"/>
          <p:cNvPicPr>
            <a:picLocks noChangeAspect="1"/>
          </p:cNvPicPr>
          <p:nvPr/>
        </p:nvPicPr>
        <p:blipFill rotWithShape="1">
          <a:blip r:embed="rId1"/>
          <a:srcRect t="5000" b="70796"/>
          <a:stretch>
            <a:fillRect/>
          </a:stretch>
        </p:blipFill>
        <p:spPr>
          <a:xfrm>
            <a:off x="6400834" y="1260788"/>
            <a:ext cx="2216177" cy="676329"/>
          </a:xfrm>
          <a:prstGeom prst="rect">
            <a:avLst/>
          </a:prstGeom>
        </p:spPr>
      </p:pic>
      <p:pic>
        <p:nvPicPr>
          <p:cNvPr id="16" name="圖片 15"/>
          <p:cNvPicPr>
            <a:picLocks noChangeAspect="1"/>
          </p:cNvPicPr>
          <p:nvPr/>
        </p:nvPicPr>
        <p:blipFill rotWithShape="1">
          <a:blip r:embed="rId1"/>
          <a:srcRect t="29215"/>
          <a:stretch>
            <a:fillRect/>
          </a:stretch>
        </p:blipFill>
        <p:spPr>
          <a:xfrm>
            <a:off x="6439646" y="2832708"/>
            <a:ext cx="1948205" cy="1738796"/>
          </a:xfrm>
          <a:prstGeom prst="rect">
            <a:avLst/>
          </a:prstGeom>
        </p:spPr>
      </p:pic>
      <p:sp>
        <p:nvSpPr>
          <p:cNvPr id="17" name="Google Shape;338;p37"/>
          <p:cNvSpPr txBox="1">
            <a:spLocks noGrp="1"/>
          </p:cNvSpPr>
          <p:nvPr>
            <p:ph type="subTitle" idx="1"/>
          </p:nvPr>
        </p:nvSpPr>
        <p:spPr>
          <a:xfrm>
            <a:off x="6629993" y="845901"/>
            <a:ext cx="1757858" cy="45976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600" dirty="0">
                <a:solidFill>
                  <a:srgbClr val="002060"/>
                </a:solidFill>
                <a:latin typeface="Impact" panose="020B0806030902050204" pitchFamily="34" charset="0"/>
              </a:rPr>
              <a:t>number</a:t>
            </a:r>
            <a:endParaRPr sz="1600" dirty="0">
              <a:solidFill>
                <a:srgbClr val="002060"/>
              </a:solidFill>
              <a:latin typeface="Impact" panose="020B0806030902050204" pitchFamily="34" charset="0"/>
            </a:endParaRPr>
          </a:p>
        </p:txBody>
      </p:sp>
      <p:sp>
        <p:nvSpPr>
          <p:cNvPr id="20" name="Google Shape;338;p37"/>
          <p:cNvSpPr txBox="1"/>
          <p:nvPr/>
        </p:nvSpPr>
        <p:spPr>
          <a:xfrm>
            <a:off x="6666142" y="2372946"/>
            <a:ext cx="1757858" cy="4597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Oranienbaum" panose="02000506080000020003"/>
              <a:buNone/>
              <a:defRPr sz="31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1pPr>
            <a:lvl2pPr marL="914400" marR="0" lvl="1" indent="-317500" algn="ctr" rtl="0">
              <a:lnSpc>
                <a:spcPct val="100000"/>
              </a:lnSpc>
              <a:spcBef>
                <a:spcPts val="0"/>
              </a:spcBef>
              <a:spcAft>
                <a:spcPts val="0"/>
              </a:spcAft>
              <a:buClr>
                <a:schemeClr val="dk1"/>
              </a:buClr>
              <a:buSzPts val="1400"/>
              <a:buFont typeface="Oranienbaum" panose="02000506080000020003"/>
              <a:buNone/>
              <a:defRPr sz="14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2pPr>
            <a:lvl3pPr marL="1371600" marR="0" lvl="2" indent="-317500" algn="ctr" rtl="0">
              <a:lnSpc>
                <a:spcPct val="100000"/>
              </a:lnSpc>
              <a:spcBef>
                <a:spcPts val="1600"/>
              </a:spcBef>
              <a:spcAft>
                <a:spcPts val="0"/>
              </a:spcAft>
              <a:buClr>
                <a:schemeClr val="dk1"/>
              </a:buClr>
              <a:buSzPts val="1400"/>
              <a:buFont typeface="Oranienbaum" panose="02000506080000020003"/>
              <a:buNone/>
              <a:defRPr sz="14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3pPr>
            <a:lvl4pPr marL="1828800" marR="0" lvl="3" indent="-317500" algn="ctr" rtl="0">
              <a:lnSpc>
                <a:spcPct val="100000"/>
              </a:lnSpc>
              <a:spcBef>
                <a:spcPts val="1600"/>
              </a:spcBef>
              <a:spcAft>
                <a:spcPts val="0"/>
              </a:spcAft>
              <a:buClr>
                <a:schemeClr val="dk1"/>
              </a:buClr>
              <a:buSzPts val="1400"/>
              <a:buFont typeface="Oranienbaum" panose="02000506080000020003"/>
              <a:buNone/>
              <a:defRPr sz="14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4pPr>
            <a:lvl5pPr marL="2286000" marR="0" lvl="4" indent="-317500" algn="ctr" rtl="0">
              <a:lnSpc>
                <a:spcPct val="100000"/>
              </a:lnSpc>
              <a:spcBef>
                <a:spcPts val="1600"/>
              </a:spcBef>
              <a:spcAft>
                <a:spcPts val="0"/>
              </a:spcAft>
              <a:buClr>
                <a:schemeClr val="dk1"/>
              </a:buClr>
              <a:buSzPts val="1400"/>
              <a:buFont typeface="Oranienbaum" panose="02000506080000020003"/>
              <a:buNone/>
              <a:defRPr sz="14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5pPr>
            <a:lvl6pPr marL="2743200" marR="0" lvl="5" indent="-317500" algn="ctr" rtl="0">
              <a:lnSpc>
                <a:spcPct val="100000"/>
              </a:lnSpc>
              <a:spcBef>
                <a:spcPts val="1600"/>
              </a:spcBef>
              <a:spcAft>
                <a:spcPts val="0"/>
              </a:spcAft>
              <a:buClr>
                <a:schemeClr val="dk1"/>
              </a:buClr>
              <a:buSzPts val="1400"/>
              <a:buFont typeface="Oranienbaum" panose="02000506080000020003"/>
              <a:buNone/>
              <a:defRPr sz="14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6pPr>
            <a:lvl7pPr marL="3200400" marR="0" lvl="6" indent="-317500" algn="ctr" rtl="0">
              <a:lnSpc>
                <a:spcPct val="100000"/>
              </a:lnSpc>
              <a:spcBef>
                <a:spcPts val="1600"/>
              </a:spcBef>
              <a:spcAft>
                <a:spcPts val="0"/>
              </a:spcAft>
              <a:buClr>
                <a:schemeClr val="dk1"/>
              </a:buClr>
              <a:buSzPts val="1400"/>
              <a:buFont typeface="Oranienbaum" panose="02000506080000020003"/>
              <a:buNone/>
              <a:defRPr sz="14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7pPr>
            <a:lvl8pPr marL="3657600" marR="0" lvl="7" indent="-317500" algn="ctr" rtl="0">
              <a:lnSpc>
                <a:spcPct val="100000"/>
              </a:lnSpc>
              <a:spcBef>
                <a:spcPts val="1600"/>
              </a:spcBef>
              <a:spcAft>
                <a:spcPts val="0"/>
              </a:spcAft>
              <a:buClr>
                <a:schemeClr val="dk1"/>
              </a:buClr>
              <a:buSzPts val="1400"/>
              <a:buFont typeface="Oranienbaum" panose="02000506080000020003"/>
              <a:buNone/>
              <a:defRPr sz="14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8pPr>
            <a:lvl9pPr marL="4114800" marR="0" lvl="8" indent="-317500" algn="ctr" rtl="0">
              <a:lnSpc>
                <a:spcPct val="100000"/>
              </a:lnSpc>
              <a:spcBef>
                <a:spcPts val="1600"/>
              </a:spcBef>
              <a:spcAft>
                <a:spcPts val="1600"/>
              </a:spcAft>
              <a:buClr>
                <a:schemeClr val="dk1"/>
              </a:buClr>
              <a:buSzPts val="1400"/>
              <a:buFont typeface="Oranienbaum" panose="02000506080000020003"/>
              <a:buNone/>
              <a:defRPr sz="1400" b="0" i="0" u="none" strike="noStrike" cap="none">
                <a:solidFill>
                  <a:schemeClr val="dk1"/>
                </a:solidFill>
                <a:latin typeface="Oranienbaum" panose="02000506080000020003"/>
                <a:ea typeface="Oranienbaum" panose="02000506080000020003"/>
                <a:cs typeface="Oranienbaum" panose="02000506080000020003"/>
                <a:sym typeface="Oranienbaum" panose="02000506080000020003"/>
              </a:defRPr>
            </a:lvl9pPr>
          </a:lstStyle>
          <a:p>
            <a:pPr marL="0" marR="0" lvl="0" indent="0" algn="ctr" defTabSz="914400" rtl="0" eaLnBrk="1" fontAlgn="auto" latinLnBrk="0" hangingPunct="1">
              <a:lnSpc>
                <a:spcPct val="100000"/>
              </a:lnSpc>
              <a:spcBef>
                <a:spcPts val="0"/>
              </a:spcBef>
              <a:spcAft>
                <a:spcPts val="1600"/>
              </a:spcAft>
              <a:buClr>
                <a:srgbClr val="2D2D2C"/>
              </a:buClr>
              <a:buSzPts val="1400"/>
              <a:buFont typeface="Oranienbaum" panose="02000506080000020003"/>
              <a:buNone/>
              <a:defRPr/>
            </a:pPr>
            <a:r>
              <a:rPr kumimoji="0" lang="en-US" sz="1600" b="0" i="0" u="none" strike="noStrike" kern="0" cap="none" spc="0" normalizeH="0" baseline="0" noProof="0" dirty="0">
                <a:ln>
                  <a:noFill/>
                </a:ln>
                <a:solidFill>
                  <a:srgbClr val="002060"/>
                </a:solidFill>
                <a:effectLst/>
                <a:uLnTx/>
                <a:uFillTx/>
                <a:latin typeface="Impact" panose="020B0806030902050204" pitchFamily="34" charset="0"/>
                <a:sym typeface="Oranienbaum" panose="02000506080000020003"/>
              </a:rPr>
              <a:t>Object</a:t>
            </a:r>
            <a:endParaRPr kumimoji="0" lang="en-US" sz="1600" b="0" i="0" u="none" strike="noStrike" kern="0" cap="none" spc="0" normalizeH="0" baseline="0" noProof="0" dirty="0">
              <a:ln>
                <a:noFill/>
              </a:ln>
              <a:solidFill>
                <a:srgbClr val="002060"/>
              </a:solidFill>
              <a:effectLst/>
              <a:uLnTx/>
              <a:uFillTx/>
              <a:latin typeface="Impact" panose="020B0806030902050204" pitchFamily="34" charset="0"/>
              <a:sym typeface="Oranienbaum" panose="02000506080000020003"/>
            </a:endParaRPr>
          </a:p>
        </p:txBody>
      </p:sp>
      <p:sp>
        <p:nvSpPr>
          <p:cNvPr id="21" name="Google Shape;263;p34"/>
          <p:cNvSpPr txBox="1">
            <a:spLocks noGrp="1"/>
          </p:cNvSpPr>
          <p:nvPr>
            <p:ph type="title"/>
          </p:nvPr>
        </p:nvSpPr>
        <p:spPr>
          <a:xfrm>
            <a:off x="720000" y="407209"/>
            <a:ext cx="7704000" cy="6987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Observe the raw data</a:t>
            </a:r>
            <a:endParaRPr sz="2800" dirty="0">
              <a:latin typeface="Oranienbaum" panose="02000506080000020003"/>
              <a:ea typeface="Oranienbaum" panose="02000506080000020003"/>
              <a:cs typeface="Oranienbaum" panose="02000506080000020003"/>
              <a:sym typeface="Oranienbaum" panose="02000506080000020003"/>
            </a:endParaRPr>
          </a:p>
        </p:txBody>
      </p:sp>
      <p:cxnSp>
        <p:nvCxnSpPr>
          <p:cNvPr id="27" name="直線單箭頭接點 26"/>
          <p:cNvCxnSpPr/>
          <p:nvPr/>
        </p:nvCxnSpPr>
        <p:spPr>
          <a:xfrm>
            <a:off x="4020204" y="3052775"/>
            <a:ext cx="1978575" cy="832290"/>
          </a:xfrm>
          <a:prstGeom prst="straightConnector1">
            <a:avLst/>
          </a:prstGeom>
          <a:ln w="1206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left)">
                                      <p:cBhvr>
                                        <p:cTn id="11" dur="500"/>
                                        <p:tgtEl>
                                          <p:spTgt spid="17">
                                            <p:txEl>
                                              <p:pRg st="0" end="0"/>
                                            </p:txEl>
                                          </p:spTgt>
                                        </p:tgtEl>
                                      </p:cBhvr>
                                    </p:animEffect>
                                  </p:childTnLst>
                                </p:cTn>
                              </p:par>
                              <p:par>
                                <p:cTn id="12" presetID="22" presetClass="entr" presetSubtype="8"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left)">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left)">
                                      <p:cBhvr>
                                        <p:cTn id="19" dur="500"/>
                                        <p:tgtEl>
                                          <p:spTgt spid="27"/>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par>
                                <p:cTn id="24" presetID="22" presetClass="entr" presetSubtype="8"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21" name="Google Shape;263;p34"/>
          <p:cNvSpPr txBox="1">
            <a:spLocks noGrp="1"/>
          </p:cNvSpPr>
          <p:nvPr>
            <p:ph type="title"/>
          </p:nvPr>
        </p:nvSpPr>
        <p:spPr>
          <a:xfrm>
            <a:off x="720000" y="407209"/>
            <a:ext cx="7704000" cy="6987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Observe data typed object</a:t>
            </a:r>
            <a:endParaRPr sz="2800" dirty="0">
              <a:latin typeface="Oranienbaum" panose="02000506080000020003"/>
              <a:ea typeface="Oranienbaum" panose="02000506080000020003"/>
              <a:cs typeface="Oranienbaum" panose="02000506080000020003"/>
              <a:sym typeface="Oranienbaum" panose="02000506080000020003"/>
            </a:endParaRPr>
          </a:p>
        </p:txBody>
      </p:sp>
      <p:pic>
        <p:nvPicPr>
          <p:cNvPr id="5" name="圖片 4"/>
          <p:cNvPicPr>
            <a:picLocks noChangeAspect="1"/>
          </p:cNvPicPr>
          <p:nvPr/>
        </p:nvPicPr>
        <p:blipFill>
          <a:blip r:embed="rId1"/>
          <a:stretch>
            <a:fillRect/>
          </a:stretch>
        </p:blipFill>
        <p:spPr>
          <a:xfrm>
            <a:off x="918787" y="1736808"/>
            <a:ext cx="621846" cy="646232"/>
          </a:xfrm>
          <a:prstGeom prst="rect">
            <a:avLst/>
          </a:prstGeom>
        </p:spPr>
      </p:pic>
      <p:sp>
        <p:nvSpPr>
          <p:cNvPr id="8" name="文字方塊 7"/>
          <p:cNvSpPr txBox="1"/>
          <p:nvPr/>
        </p:nvSpPr>
        <p:spPr>
          <a:xfrm>
            <a:off x="1738581" y="1906035"/>
            <a:ext cx="21914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Production companies</a:t>
            </a:r>
            <a:endPar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pic>
        <p:nvPicPr>
          <p:cNvPr id="10" name="圖片 9"/>
          <p:cNvPicPr>
            <a:picLocks noChangeAspect="1"/>
          </p:cNvPicPr>
          <p:nvPr/>
        </p:nvPicPr>
        <p:blipFill>
          <a:blip r:embed="rId1"/>
          <a:stretch>
            <a:fillRect/>
          </a:stretch>
        </p:blipFill>
        <p:spPr>
          <a:xfrm>
            <a:off x="918787" y="3066665"/>
            <a:ext cx="621846" cy="646232"/>
          </a:xfrm>
          <a:prstGeom prst="rect">
            <a:avLst/>
          </a:prstGeom>
        </p:spPr>
      </p:pic>
      <p:sp>
        <p:nvSpPr>
          <p:cNvPr id="12" name="文字方塊 11"/>
          <p:cNvSpPr txBox="1"/>
          <p:nvPr/>
        </p:nvSpPr>
        <p:spPr>
          <a:xfrm>
            <a:off x="1793760" y="3256678"/>
            <a:ext cx="204163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Production countries</a:t>
            </a:r>
            <a:endPar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pic>
        <p:nvPicPr>
          <p:cNvPr id="13" name="圖片 12"/>
          <p:cNvPicPr>
            <a:picLocks noChangeAspect="1"/>
          </p:cNvPicPr>
          <p:nvPr/>
        </p:nvPicPr>
        <p:blipFill>
          <a:blip r:embed="rId1"/>
          <a:stretch>
            <a:fillRect/>
          </a:stretch>
        </p:blipFill>
        <p:spPr>
          <a:xfrm>
            <a:off x="5214014" y="1721314"/>
            <a:ext cx="621846" cy="646232"/>
          </a:xfrm>
          <a:prstGeom prst="rect">
            <a:avLst/>
          </a:prstGeom>
        </p:spPr>
      </p:pic>
      <p:sp>
        <p:nvSpPr>
          <p:cNvPr id="22" name="文字方塊 21"/>
          <p:cNvSpPr txBox="1"/>
          <p:nvPr/>
        </p:nvSpPr>
        <p:spPr>
          <a:xfrm>
            <a:off x="6081987" y="1877915"/>
            <a:ext cx="170530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Spoken languages</a:t>
            </a:r>
            <a:endPar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pic>
        <p:nvPicPr>
          <p:cNvPr id="14" name="圖片 13"/>
          <p:cNvPicPr>
            <a:picLocks noChangeAspect="1"/>
          </p:cNvPicPr>
          <p:nvPr/>
        </p:nvPicPr>
        <p:blipFill>
          <a:blip r:embed="rId1"/>
          <a:stretch>
            <a:fillRect/>
          </a:stretch>
        </p:blipFill>
        <p:spPr>
          <a:xfrm>
            <a:off x="5214014" y="3139552"/>
            <a:ext cx="621846" cy="646232"/>
          </a:xfrm>
          <a:prstGeom prst="rect">
            <a:avLst/>
          </a:prstGeom>
        </p:spPr>
      </p:pic>
      <p:sp>
        <p:nvSpPr>
          <p:cNvPr id="24" name="文字方塊 23"/>
          <p:cNvSpPr txBox="1"/>
          <p:nvPr/>
        </p:nvSpPr>
        <p:spPr>
          <a:xfrm>
            <a:off x="6092493" y="3303762"/>
            <a:ext cx="156866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Keywords</a:t>
            </a:r>
            <a:endPar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pic>
        <p:nvPicPr>
          <p:cNvPr id="4" name="圖片 3"/>
          <p:cNvPicPr>
            <a:picLocks noChangeAspect="1"/>
          </p:cNvPicPr>
          <p:nvPr/>
        </p:nvPicPr>
        <p:blipFill>
          <a:blip r:embed="rId2">
            <a:clrChange>
              <a:clrFrom>
                <a:srgbClr val="FFFFFF"/>
              </a:clrFrom>
              <a:clrTo>
                <a:srgbClr val="FFFFFF">
                  <a:alpha val="0"/>
                </a:srgbClr>
              </a:clrTo>
            </a:clrChange>
          </a:blip>
          <a:stretch>
            <a:fillRect/>
          </a:stretch>
        </p:blipFill>
        <p:spPr>
          <a:xfrm>
            <a:off x="760747" y="1680657"/>
            <a:ext cx="1008930" cy="844685"/>
          </a:xfrm>
          <a:prstGeom prst="rect">
            <a:avLst/>
          </a:prstGeom>
        </p:spPr>
      </p:pic>
      <p:pic>
        <p:nvPicPr>
          <p:cNvPr id="6" name="圖片 5"/>
          <p:cNvPicPr>
            <a:picLocks noChangeAspect="1"/>
          </p:cNvPicPr>
          <p:nvPr/>
        </p:nvPicPr>
        <p:blipFill>
          <a:blip r:embed="rId3"/>
          <a:stretch>
            <a:fillRect/>
          </a:stretch>
        </p:blipFill>
        <p:spPr>
          <a:xfrm>
            <a:off x="1902317" y="544318"/>
            <a:ext cx="659580" cy="4244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0-#ppt_w/2"/>
                                          </p:val>
                                        </p:tav>
                                        <p:tav tm="100000">
                                          <p:val>
                                            <p:strVal val="#ppt_x"/>
                                          </p:val>
                                        </p:tav>
                                      </p:tavLst>
                                    </p:anim>
                                    <p:anim calcmode="lin" valueType="num">
                                      <p:cBhvr additive="base">
                                        <p:cTn id="38" dur="500" fill="hold"/>
                                        <p:tgtEl>
                                          <p:spTgt spid="14"/>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down)">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22"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21" name="Google Shape;263;p34"/>
          <p:cNvSpPr txBox="1">
            <a:spLocks noGrp="1"/>
          </p:cNvSpPr>
          <p:nvPr>
            <p:ph type="title"/>
          </p:nvPr>
        </p:nvSpPr>
        <p:spPr>
          <a:xfrm>
            <a:off x="720000" y="407209"/>
            <a:ext cx="7704000" cy="6987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Production companies</a:t>
            </a:r>
            <a:endParaRPr sz="2800" dirty="0">
              <a:latin typeface="Oranienbaum" panose="02000506080000020003"/>
              <a:ea typeface="Oranienbaum" panose="02000506080000020003"/>
              <a:cs typeface="Oranienbaum" panose="02000506080000020003"/>
              <a:sym typeface="Oranienbaum" panose="02000506080000020003"/>
            </a:endParaRPr>
          </a:p>
        </p:txBody>
      </p:sp>
      <p:pic>
        <p:nvPicPr>
          <p:cNvPr id="5" name="圖片 4"/>
          <p:cNvPicPr>
            <a:picLocks noChangeAspect="1"/>
          </p:cNvPicPr>
          <p:nvPr/>
        </p:nvPicPr>
        <p:blipFill>
          <a:blip r:embed="rId1"/>
          <a:stretch>
            <a:fillRect/>
          </a:stretch>
        </p:blipFill>
        <p:spPr>
          <a:xfrm>
            <a:off x="2187911" y="407209"/>
            <a:ext cx="621846" cy="646232"/>
          </a:xfrm>
          <a:prstGeom prst="rect">
            <a:avLst/>
          </a:prstGeom>
        </p:spPr>
      </p:pic>
      <p:sp>
        <p:nvSpPr>
          <p:cNvPr id="31" name="文字方塊 30"/>
          <p:cNvSpPr txBox="1"/>
          <p:nvPr/>
        </p:nvSpPr>
        <p:spPr>
          <a:xfrm>
            <a:off x="459339" y="1642601"/>
            <a:ext cx="2599171"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[{'name': 'Paramount Pictures', 'id': 4}, {'name': 'United Artists', 'id': 60}, {'name': 'Metro-Goldwyn-Mayer (MGM)', 'id': 8411}]</a:t>
            </a:r>
            <a:endPar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33" name="文字方塊 32"/>
          <p:cNvSpPr txBox="1"/>
          <p:nvPr/>
        </p:nvSpPr>
        <p:spPr>
          <a:xfrm>
            <a:off x="552863" y="3685911"/>
            <a:ext cx="90544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Nan</a:t>
            </a:r>
            <a:endParaRPr kumimoji="0" lang="en-US" altLang="zh-TW"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pic>
        <p:nvPicPr>
          <p:cNvPr id="37" name="圖片 36"/>
          <p:cNvPicPr>
            <a:picLocks noChangeAspect="1"/>
          </p:cNvPicPr>
          <p:nvPr/>
        </p:nvPicPr>
        <p:blipFill rotWithShape="1">
          <a:blip r:embed="rId2"/>
          <a:srcRect r="15021"/>
          <a:stretch>
            <a:fillRect/>
          </a:stretch>
        </p:blipFill>
        <p:spPr>
          <a:xfrm>
            <a:off x="3333727" y="2627445"/>
            <a:ext cx="5628968" cy="698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ollywood Aesthetic Portfolio by Slidesgo">
  <a:themeElements>
    <a:clrScheme name="Simple Light">
      <a:dk1>
        <a:srgbClr val="2D2D2C"/>
      </a:dk1>
      <a:lt1>
        <a:srgbClr val="E1E0DC"/>
      </a:lt1>
      <a:dk2>
        <a:srgbClr val="9E9E9E"/>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Hollywood Aesthetic Portfolio by Slidesgo">
  <a:themeElements>
    <a:clrScheme name="Simple Light">
      <a:dk1>
        <a:srgbClr val="2D2D2C"/>
      </a:dk1>
      <a:lt1>
        <a:srgbClr val="E1E0DC"/>
      </a:lt1>
      <a:dk2>
        <a:srgbClr val="9E9E9E"/>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Hollywood Aesthetic Portfolio by Slidesgo">
  <a:themeElements>
    <a:clrScheme name="Simple Light">
      <a:dk1>
        <a:srgbClr val="2D2D2C"/>
      </a:dk1>
      <a:lt1>
        <a:srgbClr val="E1E0DC"/>
      </a:lt1>
      <a:dk2>
        <a:srgbClr val="9E9E9E"/>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6987</Words>
  <Application>WPS Presentation</Application>
  <PresentationFormat>如螢幕大小 (16:9)</PresentationFormat>
  <Paragraphs>414</Paragraphs>
  <Slides>56</Slides>
  <Notes>56</Notes>
  <HiddenSlides>0</HiddenSlides>
  <MMClips>0</MMClips>
  <ScaleCrop>false</ScaleCrop>
  <HeadingPairs>
    <vt:vector size="6" baseType="variant">
      <vt:variant>
        <vt:lpstr>已用的字体</vt:lpstr>
      </vt:variant>
      <vt:variant>
        <vt:i4>23</vt:i4>
      </vt:variant>
      <vt:variant>
        <vt:lpstr>主题</vt:lpstr>
      </vt:variant>
      <vt:variant>
        <vt:i4>3</vt:i4>
      </vt:variant>
      <vt:variant>
        <vt:lpstr>幻灯片标题</vt:lpstr>
      </vt:variant>
      <vt:variant>
        <vt:i4>56</vt:i4>
      </vt:variant>
    </vt:vector>
  </HeadingPairs>
  <TitlesOfParts>
    <vt:vector size="82" baseType="lpstr">
      <vt:lpstr>Arial</vt:lpstr>
      <vt:lpstr>SimSun</vt:lpstr>
      <vt:lpstr>Wingdings</vt:lpstr>
      <vt:lpstr>Arial</vt:lpstr>
      <vt:lpstr>Oranienbaum</vt:lpstr>
      <vt:lpstr>Montserrat</vt:lpstr>
      <vt:lpstr>Oranienbaum</vt:lpstr>
      <vt:lpstr>Pinyon Script</vt:lpstr>
      <vt:lpstr>Microsoft JhengHei</vt:lpstr>
      <vt:lpstr>Algerian</vt:lpstr>
      <vt:lpstr>Zen Kurenaido</vt:lpstr>
      <vt:lpstr>Courier New</vt:lpstr>
      <vt:lpstr>Impact</vt:lpstr>
      <vt:lpstr>PMingLiU</vt:lpstr>
      <vt:lpstr>Microsoft YaHei</vt:lpstr>
      <vt:lpstr>Arial Unicode MS</vt:lpstr>
      <vt:lpstr>DengXian</vt:lpstr>
      <vt:lpstr>Assistant</vt:lpstr>
      <vt:lpstr>Consolas</vt:lpstr>
      <vt:lpstr>Amasis MT Pro Black</vt:lpstr>
      <vt:lpstr>Aharoni</vt:lpstr>
      <vt:lpstr>Yu Gothic UI Semibold</vt:lpstr>
      <vt:lpstr>Calibri</vt:lpstr>
      <vt:lpstr>Hollywood Aesthetic Portfolio by Slidesgo</vt:lpstr>
      <vt:lpstr>1_Hollywood Aesthetic Portfolio by Slidesgo</vt:lpstr>
      <vt:lpstr>2_Hollywood Aesthetic Portfolio by Slidesgo</vt:lpstr>
      <vt:lpstr>TMDB Box Office Prediction</vt:lpstr>
      <vt:lpstr>Table of contents</vt:lpstr>
      <vt:lpstr>02</vt:lpstr>
      <vt:lpstr>PowerPoint 演示文稿</vt:lpstr>
      <vt:lpstr>02</vt:lpstr>
      <vt:lpstr>Observe the raw data</vt:lpstr>
      <vt:lpstr>Observe the raw data</vt:lpstr>
      <vt:lpstr>Observe data typed object</vt:lpstr>
      <vt:lpstr>Production companies</vt:lpstr>
      <vt:lpstr>Production companies</vt:lpstr>
      <vt:lpstr>Production companies </vt:lpstr>
      <vt:lpstr>Production companies - top 15</vt:lpstr>
      <vt:lpstr>Production companies - top 15</vt:lpstr>
      <vt:lpstr>Observe data typed float or integer</vt:lpstr>
      <vt:lpstr>Popularity</vt:lpstr>
      <vt:lpstr>Runtime</vt:lpstr>
      <vt:lpstr>Budget</vt:lpstr>
      <vt:lpstr>Improvement-Popularity</vt:lpstr>
      <vt:lpstr>02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03</vt:lpstr>
      <vt:lpstr>PowerPoint 演示文稿</vt:lpstr>
      <vt:lpstr>參數設定</vt:lpstr>
      <vt:lpstr>匯入相關模組</vt:lpstr>
      <vt:lpstr>預測模型選用</vt:lpstr>
      <vt:lpstr>預測模型選用</vt:lpstr>
      <vt:lpstr>顯示各特徵重要性</vt:lpstr>
      <vt:lpstr>使用多種變數</vt:lpstr>
      <vt:lpstr>使用多種變數</vt:lpstr>
      <vt:lpstr>PowerPoint 演示文稿</vt:lpstr>
      <vt:lpstr>匯出pkl檔傳給前端</vt:lpstr>
      <vt:lpstr>04</vt:lpstr>
      <vt:lpstr>UI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05</vt:lpstr>
      <vt:lpstr>summary</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Hollywood Aesthetic Portfolio</dc:title>
  <dc:creator/>
  <cp:lastModifiedBy>y2468</cp:lastModifiedBy>
  <cp:revision>31</cp:revision>
  <dcterms:created xsi:type="dcterms:W3CDTF">2023-06-04T16:33:00Z</dcterms:created>
  <dcterms:modified xsi:type="dcterms:W3CDTF">2023-06-04T19:34:21Z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F361247ADFE84FD3B1935ABDFAF36529</vt:lpwstr>
  </property>
  <property fmtid="{D5CDD505-2E9C-101B-9397-08002B2CF9AE}" pid="3" name="KSOProductBuildVer">
    <vt:lpwstr>1033-11.2.0.11219</vt:lpwstr>
  </property>
</Properties>
</file>